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7"/>
  </p:notesMasterIdLst>
  <p:handoutMasterIdLst>
    <p:handoutMasterId r:id="rId28"/>
  </p:handoutMasterIdLst>
  <p:sldIdLst>
    <p:sldId id="304" r:id="rId2"/>
    <p:sldId id="305" r:id="rId3"/>
    <p:sldId id="309" r:id="rId4"/>
    <p:sldId id="310" r:id="rId5"/>
    <p:sldId id="322" r:id="rId6"/>
    <p:sldId id="311" r:id="rId7"/>
    <p:sldId id="330" r:id="rId8"/>
    <p:sldId id="331" r:id="rId9"/>
    <p:sldId id="320" r:id="rId10"/>
    <p:sldId id="312" r:id="rId11"/>
    <p:sldId id="325" r:id="rId12"/>
    <p:sldId id="326" r:id="rId13"/>
    <p:sldId id="323" r:id="rId14"/>
    <p:sldId id="313" r:id="rId15"/>
    <p:sldId id="317" r:id="rId16"/>
    <p:sldId id="316" r:id="rId17"/>
    <p:sldId id="314" r:id="rId18"/>
    <p:sldId id="329" r:id="rId19"/>
    <p:sldId id="315" r:id="rId20"/>
    <p:sldId id="328" r:id="rId21"/>
    <p:sldId id="319" r:id="rId22"/>
    <p:sldId id="327" r:id="rId23"/>
    <p:sldId id="324" r:id="rId24"/>
    <p:sldId id="306" r:id="rId25"/>
    <p:sldId id="307" r:id="rId26"/>
  </p:sldIdLst>
  <p:sldSz cx="12192000" cy="6858000"/>
  <p:notesSz cx="6797675" cy="9926638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IBM Plex Sans" panose="020B0503050203000203" charset="0"/>
      <p:regular r:id="rId33"/>
      <p:bold r:id="rId34"/>
      <p:italic r:id="rId35"/>
      <p:boldItalic r:id="rId36"/>
    </p:embeddedFont>
    <p:embeddedFont>
      <p:font typeface="IBM Plex Sans Medium" panose="020B0603050203000203" pitchFamily="34" charset="0"/>
      <p:regular r:id="rId37"/>
      <p:italic r:id="rId38"/>
    </p:embeddedFont>
    <p:embeddedFont>
      <p:font typeface="IBM Plex Sans SemiBold" panose="020B0703050203000203" pitchFamily="34" charset="0"/>
      <p:regular r:id="rId39"/>
      <p:bold r:id="rId40"/>
      <p:italic r:id="rId41"/>
      <p:boldItalic r:id="rId42"/>
    </p:embeddedFont>
    <p:embeddedFont>
      <p:font typeface="IBM Plex Sans Text" panose="020B0604020202020204" charset="0"/>
      <p:regular r:id="rId43"/>
      <p:italic r:id="rId44"/>
    </p:embeddedFont>
    <p:embeddedFont>
      <p:font typeface="Open Sans" pitchFamily="2" charset="0"/>
      <p:regular r:id="rId45"/>
      <p:bold r:id="rId46"/>
      <p:italic r:id="rId47"/>
      <p:boldItalic r:id="rId48"/>
    </p:embeddedFont>
    <p:embeddedFont>
      <p:font typeface="Roboto" panose="02000000000000000000" charset="0"/>
      <p:regular r:id="rId49"/>
      <p:bold r:id="rId50"/>
      <p:italic r:id="rId51"/>
      <p:boldItalic r:id="rId52"/>
    </p:embeddedFont>
    <p:embeddedFont>
      <p:font typeface="Roboto Bold" panose="020B0604020202020204" charset="0"/>
      <p:bold r:id="rId53"/>
      <p:italic r:id="rId54"/>
      <p:boldItalic r:id="rId55"/>
    </p:embeddedFont>
    <p:embeddedFont>
      <p:font typeface="Roboto Regular" panose="020B060402020202020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3108C-6F05-401D-BCC4-536BCF3EE54A}" v="1" dt="2025-02-03T21:09:17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8" autoAdjust="0"/>
    <p:restoredTop sz="89227" autoAdjust="0"/>
  </p:normalViewPr>
  <p:slideViewPr>
    <p:cSldViewPr snapToGrid="0">
      <p:cViewPr varScale="1">
        <p:scale>
          <a:sx n="84" d="100"/>
          <a:sy n="84" d="100"/>
        </p:scale>
        <p:origin x="120" y="1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63" Type="http://schemas.openxmlformats.org/officeDocument/2006/relationships/font" Target="fonts/font35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1.fntdata"/><Relationship Id="rId34" Type="http://schemas.openxmlformats.org/officeDocument/2006/relationships/font" Target="fonts/font6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A40231CD-EC84-4BB0-9613-8A3478DADE0C}"/>
    <pc:docChg chg="undo custSel addSld delSld modSld sldOrd modSection">
      <pc:chgData name="Jared Poche" userId="1e6e382f47668c82" providerId="LiveId" clId="{A40231CD-EC84-4BB0-9613-8A3478DADE0C}" dt="2023-11-17T05:41:12.618" v="1300" actId="962"/>
      <pc:docMkLst>
        <pc:docMk/>
      </pc:docMkLst>
      <pc:sldChg chg="modSp mod">
        <pc:chgData name="Jared Poche" userId="1e6e382f47668c82" providerId="LiveId" clId="{A40231CD-EC84-4BB0-9613-8A3478DADE0C}" dt="2023-11-17T05:38:06.298" v="1295" actId="20577"/>
        <pc:sldMkLst>
          <pc:docMk/>
          <pc:sldMk cId="491465279" sldId="306"/>
        </pc:sldMkLst>
      </pc:sldChg>
      <pc:sldChg chg="addSp delSp modSp mod modClrScheme chgLayout">
        <pc:chgData name="Jared Poche" userId="1e6e382f47668c82" providerId="LiveId" clId="{A40231CD-EC84-4BB0-9613-8A3478DADE0C}" dt="2023-09-11T17:30:01.893" v="310" actId="27636"/>
        <pc:sldMkLst>
          <pc:docMk/>
          <pc:sldMk cId="3360396015" sldId="309"/>
        </pc:sldMkLst>
      </pc:sldChg>
      <pc:sldChg chg="modSp mod">
        <pc:chgData name="Jared Poche" userId="1e6e382f47668c82" providerId="LiveId" clId="{A40231CD-EC84-4BB0-9613-8A3478DADE0C}" dt="2023-09-11T17:37:42.212" v="661" actId="20577"/>
        <pc:sldMkLst>
          <pc:docMk/>
          <pc:sldMk cId="1531934622" sldId="310"/>
        </pc:sldMkLst>
      </pc:sldChg>
      <pc:sldChg chg="modSp mod ord">
        <pc:chgData name="Jared Poche" userId="1e6e382f47668c82" providerId="LiveId" clId="{A40231CD-EC84-4BB0-9613-8A3478DADE0C}" dt="2023-11-17T04:02:51.137" v="1138"/>
        <pc:sldMkLst>
          <pc:docMk/>
          <pc:sldMk cId="1898041508" sldId="311"/>
        </pc:sldMkLst>
      </pc:sldChg>
      <pc:sldChg chg="addSp delSp modSp mod modClrScheme chgLayout">
        <pc:chgData name="Jared Poche" userId="1e6e382f47668c82" providerId="LiveId" clId="{A40231CD-EC84-4BB0-9613-8A3478DADE0C}" dt="2023-09-11T17:56:55.363" v="1109" actId="700"/>
        <pc:sldMkLst>
          <pc:docMk/>
          <pc:sldMk cId="3823910135" sldId="312"/>
        </pc:sldMkLst>
      </pc:sldChg>
      <pc:sldChg chg="addSp delSp modSp mod modClrScheme chgLayout">
        <pc:chgData name="Jared Poche" userId="1e6e382f47668c82" providerId="LiveId" clId="{A40231CD-EC84-4BB0-9613-8A3478DADE0C}" dt="2023-11-17T05:28:09.390" v="1160" actId="962"/>
        <pc:sldMkLst>
          <pc:docMk/>
          <pc:sldMk cId="1742533016" sldId="314"/>
        </pc:sldMkLst>
      </pc:sldChg>
      <pc:sldChg chg="addSp delSp modSp mod modClrScheme chgLayout">
        <pc:chgData name="Jared Poche" userId="1e6e382f47668c82" providerId="LiveId" clId="{A40231CD-EC84-4BB0-9613-8A3478DADE0C}" dt="2023-11-17T05:31:30.119" v="1182" actId="14100"/>
        <pc:sldMkLst>
          <pc:docMk/>
          <pc:sldMk cId="1102977675" sldId="316"/>
        </pc:sldMkLst>
      </pc:sldChg>
      <pc:sldChg chg="addSp modSp mod">
        <pc:chgData name="Jared Poche" userId="1e6e382f47668c82" providerId="LiveId" clId="{A40231CD-EC84-4BB0-9613-8A3478DADE0C}" dt="2023-11-17T05:33:24.864" v="1188" actId="1076"/>
        <pc:sldMkLst>
          <pc:docMk/>
          <pc:sldMk cId="2973779202" sldId="319"/>
        </pc:sldMkLst>
      </pc:sldChg>
      <pc:sldChg chg="addSp delSp modSp mod modClrScheme chgLayout">
        <pc:chgData name="Jared Poche" userId="1e6e382f47668c82" providerId="LiveId" clId="{A40231CD-EC84-4BB0-9613-8A3478DADE0C}" dt="2023-11-17T05:29:48.687" v="1178" actId="962"/>
        <pc:sldMkLst>
          <pc:docMk/>
          <pc:sldMk cId="2982804874" sldId="320"/>
        </pc:sldMkLst>
      </pc:sldChg>
      <pc:sldChg chg="ord">
        <pc:chgData name="Jared Poche" userId="1e6e382f47668c82" providerId="LiveId" clId="{A40231CD-EC84-4BB0-9613-8A3478DADE0C}" dt="2023-11-17T04:02:59.415" v="1140"/>
        <pc:sldMkLst>
          <pc:docMk/>
          <pc:sldMk cId="4036234284" sldId="322"/>
        </pc:sldMkLst>
      </pc:sldChg>
      <pc:sldChg chg="modSp add mod">
        <pc:chgData name="Jared Poche" userId="1e6e382f47668c82" providerId="LiveId" clId="{A40231CD-EC84-4BB0-9613-8A3478DADE0C}" dt="2023-09-11T17:47:26.457" v="1096" actId="27636"/>
        <pc:sldMkLst>
          <pc:docMk/>
          <pc:sldMk cId="2636052335" sldId="323"/>
        </pc:sldMkLst>
      </pc:sldChg>
      <pc:sldChg chg="addSp delSp modSp mod modClrScheme chgLayout">
        <pc:chgData name="Jared Poche" userId="1e6e382f47668c82" providerId="LiveId" clId="{A40231CD-EC84-4BB0-9613-8A3478DADE0C}" dt="2023-11-17T05:25:44.292" v="1145" actId="962"/>
        <pc:sldMkLst>
          <pc:docMk/>
          <pc:sldMk cId="666820737" sldId="324"/>
        </pc:sldMkLst>
      </pc:sldChg>
      <pc:sldChg chg="addSp modSp mod">
        <pc:chgData name="Jared Poche" userId="1e6e382f47668c82" providerId="LiveId" clId="{A40231CD-EC84-4BB0-9613-8A3478DADE0C}" dt="2023-11-17T05:34:00.570" v="1191" actId="1076"/>
        <pc:sldMkLst>
          <pc:docMk/>
          <pc:sldMk cId="1147238292" sldId="327"/>
        </pc:sldMkLst>
      </pc:sldChg>
      <pc:sldChg chg="addSp delSp modSp mod modClrScheme chgLayout">
        <pc:chgData name="Jared Poche" userId="1e6e382f47668c82" providerId="LiveId" clId="{A40231CD-EC84-4BB0-9613-8A3478DADE0C}" dt="2023-11-17T05:41:12.618" v="1300" actId="962"/>
        <pc:sldMkLst>
          <pc:docMk/>
          <pc:sldMk cId="346110958" sldId="330"/>
        </pc:sldMkLst>
      </pc:sldChg>
      <pc:sldChg chg="del">
        <pc:chgData name="Jared Poche" userId="1e6e382f47668c82" providerId="LiveId" clId="{A40231CD-EC84-4BB0-9613-8A3478DADE0C}" dt="2023-11-17T05:24:56.581" v="1141" actId="47"/>
        <pc:sldMkLst>
          <pc:docMk/>
          <pc:sldMk cId="4219699635" sldId="332"/>
        </pc:sldMkLst>
      </pc:sldChg>
    </pc:docChg>
  </pc:docChgLst>
  <pc:docChgLst>
    <pc:chgData name="Jared Poche" userId="1e6e382f47668c82" providerId="LiveId" clId="{F053108C-6F05-401D-BCC4-536BCF3EE54A}"/>
    <pc:docChg chg="undo redo custSel addSld delSld modSld sldOrd delSection modSection">
      <pc:chgData name="Jared Poche" userId="1e6e382f47668c82" providerId="LiveId" clId="{F053108C-6F05-401D-BCC4-536BCF3EE54A}" dt="2025-03-16T21:05:43.120" v="3903" actId="6549"/>
      <pc:docMkLst>
        <pc:docMk/>
      </pc:docMkLst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97689681" sldId="26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96184394" sldId="26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45751195" sldId="26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06584359" sldId="27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526275016" sldId="27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29654280" sldId="274"/>
        </pc:sldMkLst>
      </pc:sldChg>
      <pc:sldChg chg="addSp modSp del">
        <pc:chgData name="Jared Poche" userId="1e6e382f47668c82" providerId="LiveId" clId="{F053108C-6F05-401D-BCC4-536BCF3EE54A}" dt="2023-10-12T01:27:44.255" v="3264" actId="47"/>
        <pc:sldMkLst>
          <pc:docMk/>
          <pc:sldMk cId="712558778" sldId="275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8527977" sldId="27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303657850" sldId="28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52684467" sldId="289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4713999" sldId="29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515252864" sldId="29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10910407" sldId="29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4118828104" sldId="295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90088323" sldId="29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948652391" sldId="297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79016586" sldId="29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67620460" sldId="30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072696862" sldId="302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886874176" sldId="303"/>
        </pc:sldMkLst>
      </pc:sldChg>
      <pc:sldChg chg="addSp delSp modSp mod modClrScheme chgLayout">
        <pc:chgData name="Jared Poche" userId="1e6e382f47668c82" providerId="LiveId" clId="{F053108C-6F05-401D-BCC4-536BCF3EE54A}" dt="2025-02-03T21:06:46.242" v="3863" actId="478"/>
        <pc:sldMkLst>
          <pc:docMk/>
          <pc:sldMk cId="4184652951" sldId="304"/>
        </pc:sldMkLst>
        <pc:spChg chg="mod ord">
          <ac:chgData name="Jared Poche" userId="1e6e382f47668c82" providerId="LiveId" clId="{F053108C-6F05-401D-BCC4-536BCF3EE54A}" dt="2025-02-03T21:06:35.141" v="3861" actId="20577"/>
          <ac:spMkLst>
            <pc:docMk/>
            <pc:sldMk cId="4184652951" sldId="304"/>
            <ac:spMk id="19" creationId="{08DD5418-7806-8D43-9F8D-5C1CB7E52855}"/>
          </ac:spMkLst>
        </pc:spChg>
      </pc:sldChg>
      <pc:sldChg chg="addSp delSp modSp mod">
        <pc:chgData name="Jared Poche" userId="1e6e382f47668c82" providerId="LiveId" clId="{F053108C-6F05-401D-BCC4-536BCF3EE54A}" dt="2025-02-03T21:10:24.165" v="3892" actId="27636"/>
        <pc:sldMkLst>
          <pc:docMk/>
          <pc:sldMk cId="1651820072" sldId="305"/>
        </pc:sldMkLst>
        <pc:spChg chg="mod">
          <ac:chgData name="Jared Poche" userId="1e6e382f47668c82" providerId="LiveId" clId="{F053108C-6F05-401D-BCC4-536BCF3EE54A}" dt="2025-02-03T21:07:01.683" v="3864"/>
          <ac:spMkLst>
            <pc:docMk/>
            <pc:sldMk cId="1651820072" sldId="305"/>
            <ac:spMk id="3" creationId="{7F99F984-5EE3-D946-985F-107BD24A32D9}"/>
          </ac:spMkLst>
        </pc:spChg>
        <pc:spChg chg="mod">
          <ac:chgData name="Jared Poche" userId="1e6e382f47668c82" providerId="LiveId" clId="{F053108C-6F05-401D-BCC4-536BCF3EE54A}" dt="2025-02-03T21:09:58.614" v="3870"/>
          <ac:spMkLst>
            <pc:docMk/>
            <pc:sldMk cId="1651820072" sldId="305"/>
            <ac:spMk id="5" creationId="{9F42CBC0-B7F5-7640-B95A-C8228AED1A05}"/>
          </ac:spMkLst>
        </pc:spChg>
        <pc:spChg chg="mod">
          <ac:chgData name="Jared Poche" userId="1e6e382f47668c82" providerId="LiveId" clId="{F053108C-6F05-401D-BCC4-536BCF3EE54A}" dt="2025-02-03T21:10:24.165" v="3892" actId="27636"/>
          <ac:spMkLst>
            <pc:docMk/>
            <pc:sldMk cId="1651820072" sldId="305"/>
            <ac:spMk id="18" creationId="{2AB2DBF1-DB5F-D242-B438-4B5B729AADB4}"/>
          </ac:spMkLst>
        </pc:spChg>
        <pc:picChg chg="mod">
          <ac:chgData name="Jared Poche" userId="1e6e382f47668c82" providerId="LiveId" clId="{F053108C-6F05-401D-BCC4-536BCF3EE54A}" dt="2025-02-03T21:09:17.564" v="3867" actId="14826"/>
          <ac:picMkLst>
            <pc:docMk/>
            <pc:sldMk cId="1651820072" sldId="305"/>
            <ac:picMk id="15" creationId="{3E7747AC-8AB1-AE40-9A6A-7B3246642D9C}"/>
          </ac:picMkLst>
        </pc:picChg>
      </pc:sldChg>
      <pc:sldChg chg="addSp delSp modSp mod ord">
        <pc:chgData name="Jared Poche" userId="1e6e382f47668c82" providerId="LiveId" clId="{F053108C-6F05-401D-BCC4-536BCF3EE54A}" dt="2023-10-08T23:34:34.243" v="3242"/>
        <pc:sldMkLst>
          <pc:docMk/>
          <pc:sldMk cId="491465279" sldId="306"/>
        </pc:sldMkLst>
      </pc:sldChg>
      <pc:sldChg chg="ord">
        <pc:chgData name="Jared Poche" userId="1e6e382f47668c82" providerId="LiveId" clId="{F053108C-6F05-401D-BCC4-536BCF3EE54A}" dt="2023-10-08T23:34:35.767" v="3244"/>
        <pc:sldMkLst>
          <pc:docMk/>
          <pc:sldMk cId="3475264246" sldId="307"/>
        </pc:sldMkLst>
      </pc:sldChg>
      <pc:sldChg chg="addSp delSp modSp new del mod modClrScheme chgLayout">
        <pc:chgData name="Jared Poche" userId="1e6e382f47668c82" providerId="LiveId" clId="{F053108C-6F05-401D-BCC4-536BCF3EE54A}" dt="2023-10-12T01:27:24.242" v="3263" actId="47"/>
        <pc:sldMkLst>
          <pc:docMk/>
          <pc:sldMk cId="2011099169" sldId="308"/>
        </pc:sldMkLst>
      </pc:sldChg>
      <pc:sldChg chg="addSp delSp modSp new mod modClrScheme chgLayout">
        <pc:chgData name="Jared Poche" userId="1e6e382f47668c82" providerId="LiveId" clId="{F053108C-6F05-401D-BCC4-536BCF3EE54A}" dt="2023-10-02T15:28:14.297" v="2251" actId="20577"/>
        <pc:sldMkLst>
          <pc:docMk/>
          <pc:sldMk cId="3360396015" sldId="309"/>
        </pc:sldMkLst>
      </pc:sldChg>
      <pc:sldChg chg="addSp delSp modSp new mod modClrScheme chgLayout">
        <pc:chgData name="Jared Poche" userId="1e6e382f47668c82" providerId="LiveId" clId="{F053108C-6F05-401D-BCC4-536BCF3EE54A}" dt="2023-10-02T18:46:17.301" v="2310" actId="21"/>
        <pc:sldMkLst>
          <pc:docMk/>
          <pc:sldMk cId="1531934622" sldId="310"/>
        </pc:sldMkLst>
      </pc:sldChg>
      <pc:sldChg chg="modSp add mod modNotesTx">
        <pc:chgData name="Jared Poche" userId="1e6e382f47668c82" providerId="LiveId" clId="{F053108C-6F05-401D-BCC4-536BCF3EE54A}" dt="2023-10-24T18:15:49.068" v="3611" actId="20577"/>
        <pc:sldMkLst>
          <pc:docMk/>
          <pc:sldMk cId="1898041508" sldId="311"/>
        </pc:sldMkLst>
      </pc:sldChg>
      <pc:sldChg chg="modSp add mod ord">
        <pc:chgData name="Jared Poche" userId="1e6e382f47668c82" providerId="LiveId" clId="{F053108C-6F05-401D-BCC4-536BCF3EE54A}" dt="2023-11-11T19:23:58.940" v="3828"/>
        <pc:sldMkLst>
          <pc:docMk/>
          <pc:sldMk cId="3823910135" sldId="312"/>
        </pc:sldMkLst>
      </pc:sldChg>
      <pc:sldChg chg="modSp add mod ord">
        <pc:chgData name="Jared Poche" userId="1e6e382f47668c82" providerId="LiveId" clId="{F053108C-6F05-401D-BCC4-536BCF3EE54A}" dt="2023-10-22T20:26:00.995" v="3572"/>
        <pc:sldMkLst>
          <pc:docMk/>
          <pc:sldMk cId="3206618734" sldId="313"/>
        </pc:sldMkLst>
      </pc:sldChg>
      <pc:sldChg chg="modSp add mod">
        <pc:chgData name="Jared Poche" userId="1e6e382f47668c82" providerId="LiveId" clId="{F053108C-6F05-401D-BCC4-536BCF3EE54A}" dt="2023-10-24T19:21:42.752" v="3821" actId="20577"/>
        <pc:sldMkLst>
          <pc:docMk/>
          <pc:sldMk cId="1742533016" sldId="314"/>
        </pc:sldMkLst>
      </pc:sldChg>
      <pc:sldChg chg="modSp add mod">
        <pc:chgData name="Jared Poche" userId="1e6e382f47668c82" providerId="LiveId" clId="{F053108C-6F05-401D-BCC4-536BCF3EE54A}" dt="2023-10-07T20:20:39.869" v="2883" actId="21"/>
        <pc:sldMkLst>
          <pc:docMk/>
          <pc:sldMk cId="4216960620" sldId="315"/>
        </pc:sldMkLst>
      </pc:sldChg>
      <pc:sldChg chg="addSp delSp modSp new mod modClrScheme chgLayout modNotesTx">
        <pc:chgData name="Jared Poche" userId="1e6e382f47668c82" providerId="LiveId" clId="{F053108C-6F05-401D-BCC4-536BCF3EE54A}" dt="2023-10-24T19:21:00.263" v="3787" actId="700"/>
        <pc:sldMkLst>
          <pc:docMk/>
          <pc:sldMk cId="1102977675" sldId="316"/>
        </pc:sldMkLst>
      </pc:sldChg>
      <pc:sldChg chg="modSp add mod ord">
        <pc:chgData name="Jared Poche" userId="1e6e382f47668c82" providerId="LiveId" clId="{F053108C-6F05-401D-BCC4-536BCF3EE54A}" dt="2025-03-16T21:02:08.417" v="3899" actId="20577"/>
        <pc:sldMkLst>
          <pc:docMk/>
          <pc:sldMk cId="1836095188" sldId="317"/>
        </pc:sldMkLst>
        <pc:spChg chg="mod">
          <ac:chgData name="Jared Poche" userId="1e6e382f47668c82" providerId="LiveId" clId="{F053108C-6F05-401D-BCC4-536BCF3EE54A}" dt="2025-03-16T21:02:08.417" v="3899" actId="20577"/>
          <ac:spMkLst>
            <pc:docMk/>
            <pc:sldMk cId="1836095188" sldId="317"/>
            <ac:spMk id="7" creationId="{7896A6CA-4489-B6A3-A32F-541ACD338AF1}"/>
          </ac:spMkLst>
        </pc:spChg>
      </pc:sldChg>
      <pc:sldChg chg="addSp delSp modSp add del mod modClrScheme chgLayout">
        <pc:chgData name="Jared Poche" userId="1e6e382f47668c82" providerId="LiveId" clId="{F053108C-6F05-401D-BCC4-536BCF3EE54A}" dt="2023-10-02T15:27:50.538" v="2224" actId="2696"/>
        <pc:sldMkLst>
          <pc:docMk/>
          <pc:sldMk cId="2302602027" sldId="318"/>
        </pc:sldMkLst>
      </pc:sldChg>
      <pc:sldChg chg="modSp add mod">
        <pc:chgData name="Jared Poche" userId="1e6e382f47668c82" providerId="LiveId" clId="{F053108C-6F05-401D-BCC4-536BCF3EE54A}" dt="2023-10-07T20:25:18.367" v="2929" actId="20577"/>
        <pc:sldMkLst>
          <pc:docMk/>
          <pc:sldMk cId="2973779202" sldId="319"/>
        </pc:sldMkLst>
      </pc:sldChg>
      <pc:sldChg chg="addSp delSp modSp new mod ord modClrScheme chgLayout">
        <pc:chgData name="Jared Poche" userId="1e6e382f47668c82" providerId="LiveId" clId="{F053108C-6F05-401D-BCC4-536BCF3EE54A}" dt="2025-03-16T20:53:59.196" v="3895"/>
        <pc:sldMkLst>
          <pc:docMk/>
          <pc:sldMk cId="2982804874" sldId="320"/>
        </pc:sldMkLst>
        <pc:spChg chg="mod">
          <ac:chgData name="Jared Poche" userId="1e6e382f47668c82" providerId="LiveId" clId="{F053108C-6F05-401D-BCC4-536BCF3EE54A}" dt="2025-03-16T20:53:59.196" v="3895"/>
          <ac:spMkLst>
            <pc:docMk/>
            <pc:sldMk cId="2982804874" sldId="320"/>
            <ac:spMk id="14" creationId="{D193D2BC-E43F-8D9E-F34F-44D444F2E396}"/>
          </ac:spMkLst>
        </pc:spChg>
      </pc:sldChg>
      <pc:sldChg chg="modSp add del mod">
        <pc:chgData name="Jared Poche" userId="1e6e382f47668c82" providerId="LiveId" clId="{F053108C-6F05-401D-BCC4-536BCF3EE54A}" dt="2023-10-02T17:49:00.287" v="2268" actId="47"/>
        <pc:sldMkLst>
          <pc:docMk/>
          <pc:sldMk cId="904605729" sldId="321"/>
        </pc:sldMkLst>
      </pc:sldChg>
      <pc:sldChg chg="addSp delSp modSp add mod modClrScheme chgLayout modNotesTx">
        <pc:chgData name="Jared Poche" userId="1e6e382f47668c82" providerId="LiveId" clId="{F053108C-6F05-401D-BCC4-536BCF3EE54A}" dt="2023-10-22T19:57:47.123" v="3439" actId="20577"/>
        <pc:sldMkLst>
          <pc:docMk/>
          <pc:sldMk cId="4036234284" sldId="322"/>
        </pc:sldMkLst>
      </pc:sldChg>
      <pc:sldChg chg="modSp mod ord">
        <pc:chgData name="Jared Poche" userId="1e6e382f47668c82" providerId="LiveId" clId="{F053108C-6F05-401D-BCC4-536BCF3EE54A}" dt="2023-11-11T19:27:32.541" v="3837" actId="113"/>
        <pc:sldMkLst>
          <pc:docMk/>
          <pc:sldMk cId="2636052335" sldId="323"/>
        </pc:sldMkLst>
      </pc:sldChg>
      <pc:sldChg chg="addSp delSp modSp new mod ord modClrScheme chgLayout">
        <pc:chgData name="Jared Poche" userId="1e6e382f47668c82" providerId="LiveId" clId="{F053108C-6F05-401D-BCC4-536BCF3EE54A}" dt="2025-03-16T21:05:43.120" v="3903" actId="6549"/>
        <pc:sldMkLst>
          <pc:docMk/>
          <pc:sldMk cId="666820737" sldId="324"/>
        </pc:sldMkLst>
        <pc:spChg chg="mod">
          <ac:chgData name="Jared Poche" userId="1e6e382f47668c82" providerId="LiveId" clId="{F053108C-6F05-401D-BCC4-536BCF3EE54A}" dt="2025-03-16T21:05:43.120" v="3903" actId="6549"/>
          <ac:spMkLst>
            <pc:docMk/>
            <pc:sldMk cId="666820737" sldId="324"/>
            <ac:spMk id="5" creationId="{163F70B4-BE69-6410-0E50-E87C2ABEE3EC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22:49:37.968" v="3822" actId="1036"/>
        <pc:sldMkLst>
          <pc:docMk/>
          <pc:sldMk cId="3843228923" sldId="325"/>
        </pc:sldMkLst>
      </pc:sldChg>
      <pc:sldChg chg="modSp add mod ord">
        <pc:chgData name="Jared Poche" userId="1e6e382f47668c82" providerId="LiveId" clId="{F053108C-6F05-401D-BCC4-536BCF3EE54A}" dt="2023-10-22T20:16:57.622" v="3452"/>
        <pc:sldMkLst>
          <pc:docMk/>
          <pc:sldMk cId="2036633554" sldId="326"/>
        </pc:sldMkLst>
      </pc:sldChg>
      <pc:sldChg chg="modSp add mod">
        <pc:chgData name="Jared Poche" userId="1e6e382f47668c82" providerId="LiveId" clId="{F053108C-6F05-401D-BCC4-536BCF3EE54A}" dt="2023-10-08T23:27:53.411" v="3186" actId="20577"/>
        <pc:sldMkLst>
          <pc:docMk/>
          <pc:sldMk cId="1147238292" sldId="327"/>
        </pc:sldMkLst>
      </pc:sldChg>
      <pc:sldChg chg="modSp add mod">
        <pc:chgData name="Jared Poche" userId="1e6e382f47668c82" providerId="LiveId" clId="{F053108C-6F05-401D-BCC4-536BCF3EE54A}" dt="2023-10-07T20:15:44.819" v="2721" actId="20577"/>
        <pc:sldMkLst>
          <pc:docMk/>
          <pc:sldMk cId="2866038495" sldId="328"/>
        </pc:sldMkLst>
      </pc:sldChg>
      <pc:sldChg chg="addSp delSp modSp new mod ord modClrScheme chgLayout">
        <pc:chgData name="Jared Poche" userId="1e6e382f47668c82" providerId="LiveId" clId="{F053108C-6F05-401D-BCC4-536BCF3EE54A}" dt="2025-03-16T21:02:23.876" v="3901" actId="478"/>
        <pc:sldMkLst>
          <pc:docMk/>
          <pc:sldMk cId="1093186382" sldId="329"/>
        </pc:sldMkLst>
        <pc:spChg chg="add del mod">
          <ac:chgData name="Jared Poche" userId="1e6e382f47668c82" providerId="LiveId" clId="{F053108C-6F05-401D-BCC4-536BCF3EE54A}" dt="2025-03-16T21:02:23.876" v="3901" actId="478"/>
          <ac:spMkLst>
            <pc:docMk/>
            <pc:sldMk cId="1093186382" sldId="329"/>
            <ac:spMk id="3" creationId="{DFC7062C-1AFD-EB90-9E63-98CEC18E35BF}"/>
          </ac:spMkLst>
        </pc:spChg>
        <pc:picChg chg="add del">
          <ac:chgData name="Jared Poche" userId="1e6e382f47668c82" providerId="LiveId" clId="{F053108C-6F05-401D-BCC4-536BCF3EE54A}" dt="2025-03-16T21:02:23.876" v="3901" actId="478"/>
          <ac:picMkLst>
            <pc:docMk/>
            <pc:sldMk cId="1093186382" sldId="329"/>
            <ac:picMk id="8" creationId="{72817B93-2DA5-CD2C-5687-C7CDB057CC3D}"/>
          </ac:picMkLst>
        </pc:picChg>
      </pc:sldChg>
      <pc:sldChg chg="new del">
        <pc:chgData name="Jared Poche" userId="1e6e382f47668c82" providerId="LiveId" clId="{F053108C-6F05-401D-BCC4-536BCF3EE54A}" dt="2023-10-16T23:28:28.446" v="3314" actId="680"/>
        <pc:sldMkLst>
          <pc:docMk/>
          <pc:sldMk cId="150516654" sldId="330"/>
        </pc:sldMkLst>
      </pc:sldChg>
      <pc:sldChg chg="addSp delSp modSp new mod ord modClrScheme chgLayout">
        <pc:chgData name="Jared Poche" userId="1e6e382f47668c82" providerId="LiveId" clId="{F053108C-6F05-401D-BCC4-536BCF3EE54A}" dt="2023-11-11T19:15:07.991" v="3825" actId="14"/>
        <pc:sldMkLst>
          <pc:docMk/>
          <pc:sldMk cId="346110958" sldId="330"/>
        </pc:sldMkLst>
      </pc:sldChg>
      <pc:sldChg chg="addSp delSp modSp new mod ord modClrScheme chgLayout">
        <pc:chgData name="Jared Poche" userId="1e6e382f47668c82" providerId="LiveId" clId="{F053108C-6F05-401D-BCC4-536BCF3EE54A}" dt="2023-10-24T18:34:26.817" v="3724" actId="700"/>
        <pc:sldMkLst>
          <pc:docMk/>
          <pc:sldMk cId="3281905098" sldId="331"/>
        </pc:sldMkLst>
      </pc:sldChg>
      <pc:sldChg chg="new del">
        <pc:chgData name="Jared Poche" userId="1e6e382f47668c82" providerId="LiveId" clId="{F053108C-6F05-401D-BCC4-536BCF3EE54A}" dt="2023-11-11T19:14:05.014" v="3824" actId="680"/>
        <pc:sldMkLst>
          <pc:docMk/>
          <pc:sldMk cId="1388708133" sldId="332"/>
        </pc:sldMkLst>
      </pc:sldChg>
      <pc:sldChg chg="addSp delSp modSp new mod">
        <pc:chgData name="Jared Poche" userId="1e6e382f47668c82" providerId="LiveId" clId="{F053108C-6F05-401D-BCC4-536BCF3EE54A}" dt="2023-11-11T19:34:55.427" v="3851" actId="12100"/>
        <pc:sldMkLst>
          <pc:docMk/>
          <pc:sldMk cId="4219699635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9788-D87E-45EC-A21C-3D1A112D92D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7493F-2256-49B6-95A6-1DCB4905B6E4}">
      <dgm:prSet phldrT="[Text]"/>
      <dgm:spPr/>
      <dgm:t>
        <a:bodyPr/>
        <a:lstStyle/>
        <a:p>
          <a:r>
            <a:rPr lang="en-US" dirty="0"/>
            <a:t>Dispatch Plan</a:t>
          </a:r>
        </a:p>
      </dgm:t>
    </dgm:pt>
    <dgm:pt modelId="{6157A834-3F13-449F-96A1-27D513F95BF4}" type="parTrans" cxnId="{DEC09CE9-37F8-4E8C-B1F6-307370B0B28E}">
      <dgm:prSet/>
      <dgm:spPr/>
      <dgm:t>
        <a:bodyPr/>
        <a:lstStyle/>
        <a:p>
          <a:endParaRPr lang="en-US"/>
        </a:p>
      </dgm:t>
    </dgm:pt>
    <dgm:pt modelId="{FD891B91-7ADB-4CAF-BEE4-61E6F878430E}" type="sibTrans" cxnId="{DEC09CE9-37F8-4E8C-B1F6-307370B0B28E}">
      <dgm:prSet/>
      <dgm:spPr/>
      <dgm:t>
        <a:bodyPr/>
        <a:lstStyle/>
        <a:p>
          <a:endParaRPr lang="en-US"/>
        </a:p>
      </dgm:t>
    </dgm:pt>
    <dgm:pt modelId="{D49F4C2E-EEB1-4FE4-8BA4-932845179FCD}">
      <dgm:prSet phldrT="[Text]"/>
      <dgm:spPr/>
      <dgm:t>
        <a:bodyPr/>
        <a:lstStyle/>
        <a:p>
          <a:r>
            <a:rPr lang="en-US" dirty="0"/>
            <a:t>Variant Plan 1</a:t>
          </a:r>
        </a:p>
      </dgm:t>
    </dgm:pt>
    <dgm:pt modelId="{9DBD4EDD-75D6-4F7A-9275-280A35001B06}" type="parTrans" cxnId="{84766F94-632C-4482-94D0-10A4F6DF30DE}">
      <dgm:prSet/>
      <dgm:spPr/>
      <dgm:t>
        <a:bodyPr/>
        <a:lstStyle/>
        <a:p>
          <a:endParaRPr lang="en-US"/>
        </a:p>
      </dgm:t>
    </dgm:pt>
    <dgm:pt modelId="{4342B962-6A11-47CB-A8BA-13A5EDA3A9E8}" type="sibTrans" cxnId="{84766F94-632C-4482-94D0-10A4F6DF30DE}">
      <dgm:prSet/>
      <dgm:spPr/>
      <dgm:t>
        <a:bodyPr/>
        <a:lstStyle/>
        <a:p>
          <a:endParaRPr lang="en-US"/>
        </a:p>
      </dgm:t>
    </dgm:pt>
    <dgm:pt modelId="{99FEA07A-BD6E-40A2-B5E4-7637AE07E180}">
      <dgm:prSet phldrT="[Text]"/>
      <dgm:spPr/>
      <dgm:t>
        <a:bodyPr/>
        <a:lstStyle/>
        <a:p>
          <a:r>
            <a:rPr lang="en-US" dirty="0"/>
            <a:t>Variant Plan 2</a:t>
          </a:r>
        </a:p>
      </dgm:t>
    </dgm:pt>
    <dgm:pt modelId="{EC4D5948-E642-4EB4-A93E-C6B0E41C9178}" type="parTrans" cxnId="{2674BA21-B79C-496A-B669-D867FD33BFEB}">
      <dgm:prSet/>
      <dgm:spPr/>
      <dgm:t>
        <a:bodyPr/>
        <a:lstStyle/>
        <a:p>
          <a:endParaRPr lang="en-US"/>
        </a:p>
      </dgm:t>
    </dgm:pt>
    <dgm:pt modelId="{B699FF3E-B275-4BB5-AF14-C42A741698EF}" type="sibTrans" cxnId="{2674BA21-B79C-496A-B669-D867FD33BFEB}">
      <dgm:prSet/>
      <dgm:spPr/>
      <dgm:t>
        <a:bodyPr/>
        <a:lstStyle/>
        <a:p>
          <a:endParaRPr lang="en-US"/>
        </a:p>
      </dgm:t>
    </dgm:pt>
    <dgm:pt modelId="{41141B44-88B6-48EF-9022-317DC08CF21D}">
      <dgm:prSet phldrT="[Text]"/>
      <dgm:spPr/>
      <dgm:t>
        <a:bodyPr/>
        <a:lstStyle/>
        <a:p>
          <a:r>
            <a:rPr lang="en-US" dirty="0"/>
            <a:t>Parent Query</a:t>
          </a:r>
        </a:p>
      </dgm:t>
    </dgm:pt>
    <dgm:pt modelId="{840081ED-9247-4F8D-A61C-F69E1B03369A}" type="parTrans" cxnId="{7DD4D526-91C9-454C-9485-C187C1E14FA1}">
      <dgm:prSet/>
      <dgm:spPr/>
      <dgm:t>
        <a:bodyPr/>
        <a:lstStyle/>
        <a:p>
          <a:endParaRPr lang="en-US"/>
        </a:p>
      </dgm:t>
    </dgm:pt>
    <dgm:pt modelId="{98200F31-E7C7-4A42-B2B6-05B269B0A7A3}" type="sibTrans" cxnId="{7DD4D526-91C9-454C-9485-C187C1E14FA1}">
      <dgm:prSet/>
      <dgm:spPr/>
      <dgm:t>
        <a:bodyPr/>
        <a:lstStyle/>
        <a:p>
          <a:endParaRPr lang="en-US"/>
        </a:p>
      </dgm:t>
    </dgm:pt>
    <dgm:pt modelId="{8D54D857-2AD3-4F18-88D6-CC1CE78CE9A2}">
      <dgm:prSet phldrT="[Text]"/>
      <dgm:spPr/>
      <dgm:t>
        <a:bodyPr/>
        <a:lstStyle/>
        <a:p>
          <a:r>
            <a:rPr lang="en-US" dirty="0"/>
            <a:t>Variant Queries</a:t>
          </a:r>
        </a:p>
      </dgm:t>
    </dgm:pt>
    <dgm:pt modelId="{955FB5FE-BFE0-455D-88B1-9366E9697829}" type="parTrans" cxnId="{AF49DA10-C94B-4493-BEE8-720CEB1ADBC3}">
      <dgm:prSet/>
      <dgm:spPr/>
      <dgm:t>
        <a:bodyPr/>
        <a:lstStyle/>
        <a:p>
          <a:endParaRPr lang="en-US"/>
        </a:p>
      </dgm:t>
    </dgm:pt>
    <dgm:pt modelId="{F540605D-F0DD-4140-8D34-81F25B64CE8A}" type="sibTrans" cxnId="{AF49DA10-C94B-4493-BEE8-720CEB1ADBC3}">
      <dgm:prSet/>
      <dgm:spPr/>
      <dgm:t>
        <a:bodyPr/>
        <a:lstStyle/>
        <a:p>
          <a:endParaRPr lang="en-US"/>
        </a:p>
      </dgm:t>
    </dgm:pt>
    <dgm:pt modelId="{F07DA4B5-BEA8-4A55-AD85-B2B1AA2ACD92}">
      <dgm:prSet phldrT="[Text]"/>
      <dgm:spPr/>
      <dgm:t>
        <a:bodyPr/>
        <a:lstStyle/>
        <a:p>
          <a:r>
            <a:rPr lang="en-US" dirty="0"/>
            <a:t>Variant Plan 3</a:t>
          </a:r>
        </a:p>
      </dgm:t>
    </dgm:pt>
    <dgm:pt modelId="{80339C2B-D6FD-43F5-9095-9C3224869DAA}" type="parTrans" cxnId="{3FA07D7E-BF44-4AD0-A055-25D007D3537E}">
      <dgm:prSet/>
      <dgm:spPr/>
      <dgm:t>
        <a:bodyPr/>
        <a:lstStyle/>
        <a:p>
          <a:endParaRPr lang="en-US"/>
        </a:p>
      </dgm:t>
    </dgm:pt>
    <dgm:pt modelId="{97DE9508-644C-4C18-AD6A-BB987FC77747}" type="sibTrans" cxnId="{3FA07D7E-BF44-4AD0-A055-25D007D3537E}">
      <dgm:prSet/>
      <dgm:spPr/>
      <dgm:t>
        <a:bodyPr/>
        <a:lstStyle/>
        <a:p>
          <a:endParaRPr lang="en-US"/>
        </a:p>
      </dgm:t>
    </dgm:pt>
    <dgm:pt modelId="{50CD9A7A-F100-4180-B40D-8420C1D26A37}" type="pres">
      <dgm:prSet presAssocID="{2B529788-D87E-45EC-A21C-3D1A112D92D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6B2FAF-50E2-438F-A41B-D62E9DB81D65}" type="pres">
      <dgm:prSet presAssocID="{2B529788-D87E-45EC-A21C-3D1A112D92D8}" presName="hierFlow" presStyleCnt="0"/>
      <dgm:spPr/>
    </dgm:pt>
    <dgm:pt modelId="{002A225C-9F4F-43F7-A48F-2F1E97FDA5D8}" type="pres">
      <dgm:prSet presAssocID="{2B529788-D87E-45EC-A21C-3D1A112D92D8}" presName="firstBuf" presStyleCnt="0"/>
      <dgm:spPr/>
    </dgm:pt>
    <dgm:pt modelId="{26FFDADB-D36F-4AE3-BEA6-5274AE27F85A}" type="pres">
      <dgm:prSet presAssocID="{2B529788-D87E-45EC-A21C-3D1A112D92D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5CFBEC5-7623-4E22-A3F3-4C3420891146}" type="pres">
      <dgm:prSet presAssocID="{F137493F-2256-49B6-95A6-1DCB4905B6E4}" presName="Name14" presStyleCnt="0"/>
      <dgm:spPr/>
    </dgm:pt>
    <dgm:pt modelId="{030DA4A2-199C-49D1-898C-8D4BF60F5EB4}" type="pres">
      <dgm:prSet presAssocID="{F137493F-2256-49B6-95A6-1DCB4905B6E4}" presName="level1Shape" presStyleLbl="node0" presStyleIdx="0" presStyleCnt="1">
        <dgm:presLayoutVars>
          <dgm:chPref val="3"/>
        </dgm:presLayoutVars>
      </dgm:prSet>
      <dgm:spPr/>
    </dgm:pt>
    <dgm:pt modelId="{C49B5FB5-615A-4E42-90D3-614C51B21922}" type="pres">
      <dgm:prSet presAssocID="{F137493F-2256-49B6-95A6-1DCB4905B6E4}" presName="hierChild2" presStyleCnt="0"/>
      <dgm:spPr/>
    </dgm:pt>
    <dgm:pt modelId="{2BFBBA04-3C1B-4F8A-AD31-FC9E2B118477}" type="pres">
      <dgm:prSet presAssocID="{9DBD4EDD-75D6-4F7A-9275-280A35001B06}" presName="Name19" presStyleLbl="parChTrans1D2" presStyleIdx="0" presStyleCnt="3"/>
      <dgm:spPr/>
    </dgm:pt>
    <dgm:pt modelId="{B351DF49-5B4E-412F-9093-B703F1036522}" type="pres">
      <dgm:prSet presAssocID="{D49F4C2E-EEB1-4FE4-8BA4-932845179FCD}" presName="Name21" presStyleCnt="0"/>
      <dgm:spPr/>
    </dgm:pt>
    <dgm:pt modelId="{F08E6435-69AD-4DD5-AAFD-F09628136B01}" type="pres">
      <dgm:prSet presAssocID="{D49F4C2E-EEB1-4FE4-8BA4-932845179FCD}" presName="level2Shape" presStyleLbl="node2" presStyleIdx="0" presStyleCnt="3"/>
      <dgm:spPr/>
    </dgm:pt>
    <dgm:pt modelId="{1C6A9AAA-9E65-4983-B530-0126223AB72D}" type="pres">
      <dgm:prSet presAssocID="{D49F4C2E-EEB1-4FE4-8BA4-932845179FCD}" presName="hierChild3" presStyleCnt="0"/>
      <dgm:spPr/>
    </dgm:pt>
    <dgm:pt modelId="{7B17EB8F-2F6F-46FD-8482-EC8C23D8D264}" type="pres">
      <dgm:prSet presAssocID="{EC4D5948-E642-4EB4-A93E-C6B0E41C9178}" presName="Name19" presStyleLbl="parChTrans1D2" presStyleIdx="1" presStyleCnt="3"/>
      <dgm:spPr/>
    </dgm:pt>
    <dgm:pt modelId="{C1F98B67-CAAC-4B42-AD80-7B95F3E91ADD}" type="pres">
      <dgm:prSet presAssocID="{99FEA07A-BD6E-40A2-B5E4-7637AE07E180}" presName="Name21" presStyleCnt="0"/>
      <dgm:spPr/>
    </dgm:pt>
    <dgm:pt modelId="{EDE2B16D-D345-4865-84DA-0C38D665EDDD}" type="pres">
      <dgm:prSet presAssocID="{99FEA07A-BD6E-40A2-B5E4-7637AE07E180}" presName="level2Shape" presStyleLbl="node2" presStyleIdx="1" presStyleCnt="3"/>
      <dgm:spPr/>
    </dgm:pt>
    <dgm:pt modelId="{1BBC92A6-8840-4037-9E7E-4805A8D95C58}" type="pres">
      <dgm:prSet presAssocID="{99FEA07A-BD6E-40A2-B5E4-7637AE07E180}" presName="hierChild3" presStyleCnt="0"/>
      <dgm:spPr/>
    </dgm:pt>
    <dgm:pt modelId="{FC4876CC-E7E2-42FA-B8BD-B3DD49419F72}" type="pres">
      <dgm:prSet presAssocID="{80339C2B-D6FD-43F5-9095-9C3224869DAA}" presName="Name19" presStyleLbl="parChTrans1D2" presStyleIdx="2" presStyleCnt="3"/>
      <dgm:spPr/>
    </dgm:pt>
    <dgm:pt modelId="{1F48CE49-D560-4B8C-82E0-68706D9263BB}" type="pres">
      <dgm:prSet presAssocID="{F07DA4B5-BEA8-4A55-AD85-B2B1AA2ACD92}" presName="Name21" presStyleCnt="0"/>
      <dgm:spPr/>
    </dgm:pt>
    <dgm:pt modelId="{C36D37A2-FE71-4522-98AE-9B1A19EF6A48}" type="pres">
      <dgm:prSet presAssocID="{F07DA4B5-BEA8-4A55-AD85-B2B1AA2ACD92}" presName="level2Shape" presStyleLbl="node2" presStyleIdx="2" presStyleCnt="3"/>
      <dgm:spPr/>
    </dgm:pt>
    <dgm:pt modelId="{9E572E64-6E48-4134-B773-EB15A1432CE7}" type="pres">
      <dgm:prSet presAssocID="{F07DA4B5-BEA8-4A55-AD85-B2B1AA2ACD92}" presName="hierChild3" presStyleCnt="0"/>
      <dgm:spPr/>
    </dgm:pt>
    <dgm:pt modelId="{73840B87-E538-4C45-9302-4ABDFB2EA2AB}" type="pres">
      <dgm:prSet presAssocID="{2B529788-D87E-45EC-A21C-3D1A112D92D8}" presName="bgShapesFlow" presStyleCnt="0"/>
      <dgm:spPr/>
    </dgm:pt>
    <dgm:pt modelId="{73B6F236-C6DB-4340-AA67-0F97365E91F6}" type="pres">
      <dgm:prSet presAssocID="{41141B44-88B6-48EF-9022-317DC08CF21D}" presName="rectComp" presStyleCnt="0"/>
      <dgm:spPr/>
    </dgm:pt>
    <dgm:pt modelId="{1A09BB83-F3EF-476C-9126-CBC2CF4CFC5A}" type="pres">
      <dgm:prSet presAssocID="{41141B44-88B6-48EF-9022-317DC08CF21D}" presName="bgRect" presStyleLbl="bgShp" presStyleIdx="0" presStyleCnt="2"/>
      <dgm:spPr/>
    </dgm:pt>
    <dgm:pt modelId="{1672B644-E918-4C01-8596-60F4FFA88564}" type="pres">
      <dgm:prSet presAssocID="{41141B44-88B6-48EF-9022-317DC08CF21D}" presName="bgRectTx" presStyleLbl="bgShp" presStyleIdx="0" presStyleCnt="2">
        <dgm:presLayoutVars>
          <dgm:bulletEnabled val="1"/>
        </dgm:presLayoutVars>
      </dgm:prSet>
      <dgm:spPr/>
    </dgm:pt>
    <dgm:pt modelId="{4D4A0DB4-B06B-46E4-B545-642052690923}" type="pres">
      <dgm:prSet presAssocID="{41141B44-88B6-48EF-9022-317DC08CF21D}" presName="spComp" presStyleCnt="0"/>
      <dgm:spPr/>
    </dgm:pt>
    <dgm:pt modelId="{3408A0A5-AAC3-46B4-BA68-81642DC0A811}" type="pres">
      <dgm:prSet presAssocID="{41141B44-88B6-48EF-9022-317DC08CF21D}" presName="vSp" presStyleCnt="0"/>
      <dgm:spPr/>
    </dgm:pt>
    <dgm:pt modelId="{ECD943E4-9CD3-4C8C-B604-D9FE0290615F}" type="pres">
      <dgm:prSet presAssocID="{8D54D857-2AD3-4F18-88D6-CC1CE78CE9A2}" presName="rectComp" presStyleCnt="0"/>
      <dgm:spPr/>
    </dgm:pt>
    <dgm:pt modelId="{AEC96490-E311-4664-9914-C5E6630CF736}" type="pres">
      <dgm:prSet presAssocID="{8D54D857-2AD3-4F18-88D6-CC1CE78CE9A2}" presName="bgRect" presStyleLbl="bgShp" presStyleIdx="1" presStyleCnt="2"/>
      <dgm:spPr/>
    </dgm:pt>
    <dgm:pt modelId="{530D0322-D562-447C-AF2F-A63118B172FF}" type="pres">
      <dgm:prSet presAssocID="{8D54D857-2AD3-4F18-88D6-CC1CE78CE9A2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AF49DA10-C94B-4493-BEE8-720CEB1ADBC3}" srcId="{2B529788-D87E-45EC-A21C-3D1A112D92D8}" destId="{8D54D857-2AD3-4F18-88D6-CC1CE78CE9A2}" srcOrd="2" destOrd="0" parTransId="{955FB5FE-BFE0-455D-88B1-9366E9697829}" sibTransId="{F540605D-F0DD-4140-8D34-81F25B64CE8A}"/>
    <dgm:cxn modelId="{F6E3AF11-6539-48AB-952B-C2D044138CA0}" type="presOf" srcId="{41141B44-88B6-48EF-9022-317DC08CF21D}" destId="{1672B644-E918-4C01-8596-60F4FFA88564}" srcOrd="1" destOrd="0" presId="urn:microsoft.com/office/officeart/2005/8/layout/hierarchy6"/>
    <dgm:cxn modelId="{2674BA21-B79C-496A-B669-D867FD33BFEB}" srcId="{F137493F-2256-49B6-95A6-1DCB4905B6E4}" destId="{99FEA07A-BD6E-40A2-B5E4-7637AE07E180}" srcOrd="1" destOrd="0" parTransId="{EC4D5948-E642-4EB4-A93E-C6B0E41C9178}" sibTransId="{B699FF3E-B275-4BB5-AF14-C42A741698EF}"/>
    <dgm:cxn modelId="{C3D2E324-F975-4052-8C0E-4CE673586210}" type="presOf" srcId="{F07DA4B5-BEA8-4A55-AD85-B2B1AA2ACD92}" destId="{C36D37A2-FE71-4522-98AE-9B1A19EF6A48}" srcOrd="0" destOrd="0" presId="urn:microsoft.com/office/officeart/2005/8/layout/hierarchy6"/>
    <dgm:cxn modelId="{7DD4D526-91C9-454C-9485-C187C1E14FA1}" srcId="{2B529788-D87E-45EC-A21C-3D1A112D92D8}" destId="{41141B44-88B6-48EF-9022-317DC08CF21D}" srcOrd="1" destOrd="0" parTransId="{840081ED-9247-4F8D-A61C-F69E1B03369A}" sibTransId="{98200F31-E7C7-4A42-B2B6-05B269B0A7A3}"/>
    <dgm:cxn modelId="{88334C3C-CBAD-4072-B688-CEB5BD4DC5F7}" type="presOf" srcId="{99FEA07A-BD6E-40A2-B5E4-7637AE07E180}" destId="{EDE2B16D-D345-4865-84DA-0C38D665EDDD}" srcOrd="0" destOrd="0" presId="urn:microsoft.com/office/officeart/2005/8/layout/hierarchy6"/>
    <dgm:cxn modelId="{8BCF596A-38DE-425B-920A-E601857B5B86}" type="presOf" srcId="{80339C2B-D6FD-43F5-9095-9C3224869DAA}" destId="{FC4876CC-E7E2-42FA-B8BD-B3DD49419F72}" srcOrd="0" destOrd="0" presId="urn:microsoft.com/office/officeart/2005/8/layout/hierarchy6"/>
    <dgm:cxn modelId="{BFF49452-C78D-4B9E-9247-CB65F9750449}" type="presOf" srcId="{41141B44-88B6-48EF-9022-317DC08CF21D}" destId="{1A09BB83-F3EF-476C-9126-CBC2CF4CFC5A}" srcOrd="0" destOrd="0" presId="urn:microsoft.com/office/officeart/2005/8/layout/hierarchy6"/>
    <dgm:cxn modelId="{65596657-DBD2-466A-B797-76E64DD2D6F5}" type="presOf" srcId="{8D54D857-2AD3-4F18-88D6-CC1CE78CE9A2}" destId="{AEC96490-E311-4664-9914-C5E6630CF736}" srcOrd="0" destOrd="0" presId="urn:microsoft.com/office/officeart/2005/8/layout/hierarchy6"/>
    <dgm:cxn modelId="{3FA07D7E-BF44-4AD0-A055-25D007D3537E}" srcId="{F137493F-2256-49B6-95A6-1DCB4905B6E4}" destId="{F07DA4B5-BEA8-4A55-AD85-B2B1AA2ACD92}" srcOrd="2" destOrd="0" parTransId="{80339C2B-D6FD-43F5-9095-9C3224869DAA}" sibTransId="{97DE9508-644C-4C18-AD6A-BB987FC77747}"/>
    <dgm:cxn modelId="{EF146980-3425-4B9A-B612-229C359E6496}" type="presOf" srcId="{D49F4C2E-EEB1-4FE4-8BA4-932845179FCD}" destId="{F08E6435-69AD-4DD5-AAFD-F09628136B01}" srcOrd="0" destOrd="0" presId="urn:microsoft.com/office/officeart/2005/8/layout/hierarchy6"/>
    <dgm:cxn modelId="{CB38F082-E309-4F2F-916F-FD49D3D599F8}" type="presOf" srcId="{8D54D857-2AD3-4F18-88D6-CC1CE78CE9A2}" destId="{530D0322-D562-447C-AF2F-A63118B172FF}" srcOrd="1" destOrd="0" presId="urn:microsoft.com/office/officeart/2005/8/layout/hierarchy6"/>
    <dgm:cxn modelId="{44EF748B-08B1-46AB-9DBF-4C46266724F8}" type="presOf" srcId="{2B529788-D87E-45EC-A21C-3D1A112D92D8}" destId="{50CD9A7A-F100-4180-B40D-8420C1D26A37}" srcOrd="0" destOrd="0" presId="urn:microsoft.com/office/officeart/2005/8/layout/hierarchy6"/>
    <dgm:cxn modelId="{84766F94-632C-4482-94D0-10A4F6DF30DE}" srcId="{F137493F-2256-49B6-95A6-1DCB4905B6E4}" destId="{D49F4C2E-EEB1-4FE4-8BA4-932845179FCD}" srcOrd="0" destOrd="0" parTransId="{9DBD4EDD-75D6-4F7A-9275-280A35001B06}" sibTransId="{4342B962-6A11-47CB-A8BA-13A5EDA3A9E8}"/>
    <dgm:cxn modelId="{0D04759C-F757-49B5-8ACC-4BA5AAB75A81}" type="presOf" srcId="{F137493F-2256-49B6-95A6-1DCB4905B6E4}" destId="{030DA4A2-199C-49D1-898C-8D4BF60F5EB4}" srcOrd="0" destOrd="0" presId="urn:microsoft.com/office/officeart/2005/8/layout/hierarchy6"/>
    <dgm:cxn modelId="{F5FF82A2-6818-4167-916D-5175C536965E}" type="presOf" srcId="{EC4D5948-E642-4EB4-A93E-C6B0E41C9178}" destId="{7B17EB8F-2F6F-46FD-8482-EC8C23D8D264}" srcOrd="0" destOrd="0" presId="urn:microsoft.com/office/officeart/2005/8/layout/hierarchy6"/>
    <dgm:cxn modelId="{DEC09CE9-37F8-4E8C-B1F6-307370B0B28E}" srcId="{2B529788-D87E-45EC-A21C-3D1A112D92D8}" destId="{F137493F-2256-49B6-95A6-1DCB4905B6E4}" srcOrd="0" destOrd="0" parTransId="{6157A834-3F13-449F-96A1-27D513F95BF4}" sibTransId="{FD891B91-7ADB-4CAF-BEE4-61E6F878430E}"/>
    <dgm:cxn modelId="{73BF16F8-7B1F-4337-8939-61ED051F1DDC}" type="presOf" srcId="{9DBD4EDD-75D6-4F7A-9275-280A35001B06}" destId="{2BFBBA04-3C1B-4F8A-AD31-FC9E2B118477}" srcOrd="0" destOrd="0" presId="urn:microsoft.com/office/officeart/2005/8/layout/hierarchy6"/>
    <dgm:cxn modelId="{17157452-7C60-4E3E-B84E-236867D9B4D1}" type="presParOf" srcId="{50CD9A7A-F100-4180-B40D-8420C1D26A37}" destId="{2F6B2FAF-50E2-438F-A41B-D62E9DB81D65}" srcOrd="0" destOrd="0" presId="urn:microsoft.com/office/officeart/2005/8/layout/hierarchy6"/>
    <dgm:cxn modelId="{43DB4BA9-CAF8-4935-8C8C-5B140B07393E}" type="presParOf" srcId="{2F6B2FAF-50E2-438F-A41B-D62E9DB81D65}" destId="{002A225C-9F4F-43F7-A48F-2F1E97FDA5D8}" srcOrd="0" destOrd="0" presId="urn:microsoft.com/office/officeart/2005/8/layout/hierarchy6"/>
    <dgm:cxn modelId="{085725CC-2001-4062-BAF4-A6069E3DF5A7}" type="presParOf" srcId="{2F6B2FAF-50E2-438F-A41B-D62E9DB81D65}" destId="{26FFDADB-D36F-4AE3-BEA6-5274AE27F85A}" srcOrd="1" destOrd="0" presId="urn:microsoft.com/office/officeart/2005/8/layout/hierarchy6"/>
    <dgm:cxn modelId="{507CEEEE-5830-4641-9950-B6687A055F29}" type="presParOf" srcId="{26FFDADB-D36F-4AE3-BEA6-5274AE27F85A}" destId="{D5CFBEC5-7623-4E22-A3F3-4C3420891146}" srcOrd="0" destOrd="0" presId="urn:microsoft.com/office/officeart/2005/8/layout/hierarchy6"/>
    <dgm:cxn modelId="{85A2BEA3-CD95-4E1F-933A-A287914AF715}" type="presParOf" srcId="{D5CFBEC5-7623-4E22-A3F3-4C3420891146}" destId="{030DA4A2-199C-49D1-898C-8D4BF60F5EB4}" srcOrd="0" destOrd="0" presId="urn:microsoft.com/office/officeart/2005/8/layout/hierarchy6"/>
    <dgm:cxn modelId="{D91DAD04-9A14-4B92-BC17-D1F968DBB251}" type="presParOf" srcId="{D5CFBEC5-7623-4E22-A3F3-4C3420891146}" destId="{C49B5FB5-615A-4E42-90D3-614C51B21922}" srcOrd="1" destOrd="0" presId="urn:microsoft.com/office/officeart/2005/8/layout/hierarchy6"/>
    <dgm:cxn modelId="{81922E95-83C3-4A05-99AC-3BB9BCD94D6B}" type="presParOf" srcId="{C49B5FB5-615A-4E42-90D3-614C51B21922}" destId="{2BFBBA04-3C1B-4F8A-AD31-FC9E2B118477}" srcOrd="0" destOrd="0" presId="urn:microsoft.com/office/officeart/2005/8/layout/hierarchy6"/>
    <dgm:cxn modelId="{D513126D-132D-438D-B7D4-9EB4DA998192}" type="presParOf" srcId="{C49B5FB5-615A-4E42-90D3-614C51B21922}" destId="{B351DF49-5B4E-412F-9093-B703F1036522}" srcOrd="1" destOrd="0" presId="urn:microsoft.com/office/officeart/2005/8/layout/hierarchy6"/>
    <dgm:cxn modelId="{63A64D40-EB41-479E-88F5-2FD59C3A7284}" type="presParOf" srcId="{B351DF49-5B4E-412F-9093-B703F1036522}" destId="{F08E6435-69AD-4DD5-AAFD-F09628136B01}" srcOrd="0" destOrd="0" presId="urn:microsoft.com/office/officeart/2005/8/layout/hierarchy6"/>
    <dgm:cxn modelId="{B40367C1-E277-4C30-87BD-4F1F327E730A}" type="presParOf" srcId="{B351DF49-5B4E-412F-9093-B703F1036522}" destId="{1C6A9AAA-9E65-4983-B530-0126223AB72D}" srcOrd="1" destOrd="0" presId="urn:microsoft.com/office/officeart/2005/8/layout/hierarchy6"/>
    <dgm:cxn modelId="{C1A98DFE-DCC6-48F8-9C77-391BAEFEB3B4}" type="presParOf" srcId="{C49B5FB5-615A-4E42-90D3-614C51B21922}" destId="{7B17EB8F-2F6F-46FD-8482-EC8C23D8D264}" srcOrd="2" destOrd="0" presId="urn:microsoft.com/office/officeart/2005/8/layout/hierarchy6"/>
    <dgm:cxn modelId="{E5275363-F7E3-4746-A479-0CE2CF43C843}" type="presParOf" srcId="{C49B5FB5-615A-4E42-90D3-614C51B21922}" destId="{C1F98B67-CAAC-4B42-AD80-7B95F3E91ADD}" srcOrd="3" destOrd="0" presId="urn:microsoft.com/office/officeart/2005/8/layout/hierarchy6"/>
    <dgm:cxn modelId="{54A31A30-29C8-43A6-823A-B8FD81444559}" type="presParOf" srcId="{C1F98B67-CAAC-4B42-AD80-7B95F3E91ADD}" destId="{EDE2B16D-D345-4865-84DA-0C38D665EDDD}" srcOrd="0" destOrd="0" presId="urn:microsoft.com/office/officeart/2005/8/layout/hierarchy6"/>
    <dgm:cxn modelId="{44EFB7E5-28DF-45D6-9B4D-0DA5267DB190}" type="presParOf" srcId="{C1F98B67-CAAC-4B42-AD80-7B95F3E91ADD}" destId="{1BBC92A6-8840-4037-9E7E-4805A8D95C58}" srcOrd="1" destOrd="0" presId="urn:microsoft.com/office/officeart/2005/8/layout/hierarchy6"/>
    <dgm:cxn modelId="{CDDF9105-7502-4157-B397-999B9362FD64}" type="presParOf" srcId="{C49B5FB5-615A-4E42-90D3-614C51B21922}" destId="{FC4876CC-E7E2-42FA-B8BD-B3DD49419F72}" srcOrd="4" destOrd="0" presId="urn:microsoft.com/office/officeart/2005/8/layout/hierarchy6"/>
    <dgm:cxn modelId="{8A14DCAF-68D5-4580-B87A-A360041062AD}" type="presParOf" srcId="{C49B5FB5-615A-4E42-90D3-614C51B21922}" destId="{1F48CE49-D560-4B8C-82E0-68706D9263BB}" srcOrd="5" destOrd="0" presId="urn:microsoft.com/office/officeart/2005/8/layout/hierarchy6"/>
    <dgm:cxn modelId="{EF5535FD-8334-4F70-A433-F4AA077E33AC}" type="presParOf" srcId="{1F48CE49-D560-4B8C-82E0-68706D9263BB}" destId="{C36D37A2-FE71-4522-98AE-9B1A19EF6A48}" srcOrd="0" destOrd="0" presId="urn:microsoft.com/office/officeart/2005/8/layout/hierarchy6"/>
    <dgm:cxn modelId="{44D964B0-AAAE-4CC6-9586-D88BDD7629EF}" type="presParOf" srcId="{1F48CE49-D560-4B8C-82E0-68706D9263BB}" destId="{9E572E64-6E48-4134-B773-EB15A1432CE7}" srcOrd="1" destOrd="0" presId="urn:microsoft.com/office/officeart/2005/8/layout/hierarchy6"/>
    <dgm:cxn modelId="{45F19604-E8D8-42F6-B311-CC50C1ECB19C}" type="presParOf" srcId="{50CD9A7A-F100-4180-B40D-8420C1D26A37}" destId="{73840B87-E538-4C45-9302-4ABDFB2EA2AB}" srcOrd="1" destOrd="0" presId="urn:microsoft.com/office/officeart/2005/8/layout/hierarchy6"/>
    <dgm:cxn modelId="{5D2A9269-90D1-48CC-AC9A-D15F78D0284E}" type="presParOf" srcId="{73840B87-E538-4C45-9302-4ABDFB2EA2AB}" destId="{73B6F236-C6DB-4340-AA67-0F97365E91F6}" srcOrd="0" destOrd="0" presId="urn:microsoft.com/office/officeart/2005/8/layout/hierarchy6"/>
    <dgm:cxn modelId="{98648C00-C3A6-42EF-8BC4-0DC0BA1AF0E7}" type="presParOf" srcId="{73B6F236-C6DB-4340-AA67-0F97365E91F6}" destId="{1A09BB83-F3EF-476C-9126-CBC2CF4CFC5A}" srcOrd="0" destOrd="0" presId="urn:microsoft.com/office/officeart/2005/8/layout/hierarchy6"/>
    <dgm:cxn modelId="{9D2E480F-38A8-4E02-B761-56181E3B760B}" type="presParOf" srcId="{73B6F236-C6DB-4340-AA67-0F97365E91F6}" destId="{1672B644-E918-4C01-8596-60F4FFA88564}" srcOrd="1" destOrd="0" presId="urn:microsoft.com/office/officeart/2005/8/layout/hierarchy6"/>
    <dgm:cxn modelId="{F14F5866-44D5-4D4D-AB33-5D902CEE958B}" type="presParOf" srcId="{73840B87-E538-4C45-9302-4ABDFB2EA2AB}" destId="{4D4A0DB4-B06B-46E4-B545-642052690923}" srcOrd="1" destOrd="0" presId="urn:microsoft.com/office/officeart/2005/8/layout/hierarchy6"/>
    <dgm:cxn modelId="{234BF52F-CFCD-4BC2-905E-331E1508C038}" type="presParOf" srcId="{4D4A0DB4-B06B-46E4-B545-642052690923}" destId="{3408A0A5-AAC3-46B4-BA68-81642DC0A811}" srcOrd="0" destOrd="0" presId="urn:microsoft.com/office/officeart/2005/8/layout/hierarchy6"/>
    <dgm:cxn modelId="{B16030AB-1ACC-4210-A2C5-76F36A2FA87B}" type="presParOf" srcId="{73840B87-E538-4C45-9302-4ABDFB2EA2AB}" destId="{ECD943E4-9CD3-4C8C-B604-D9FE0290615F}" srcOrd="2" destOrd="0" presId="urn:microsoft.com/office/officeart/2005/8/layout/hierarchy6"/>
    <dgm:cxn modelId="{3942319D-5073-4FD9-BB36-9170CD442FD2}" type="presParOf" srcId="{ECD943E4-9CD3-4C8C-B604-D9FE0290615F}" destId="{AEC96490-E311-4664-9914-C5E6630CF736}" srcOrd="0" destOrd="0" presId="urn:microsoft.com/office/officeart/2005/8/layout/hierarchy6"/>
    <dgm:cxn modelId="{28ABF211-FBA5-40A4-BDF7-4146DD6B2273}" type="presParOf" srcId="{ECD943E4-9CD3-4C8C-B604-D9FE0290615F}" destId="{530D0322-D562-447C-AF2F-A63118B172F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96490-E311-4664-9914-C5E6630CF736}">
      <dsp:nvSpPr>
        <dsp:cNvPr id="0" name=""/>
        <dsp:cNvSpPr/>
      </dsp:nvSpPr>
      <dsp:spPr>
        <a:xfrm>
          <a:off x="0" y="226900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Variant Queries</a:t>
          </a:r>
        </a:p>
      </dsp:txBody>
      <dsp:txXfrm>
        <a:off x="0" y="2269002"/>
        <a:ext cx="2225516" cy="1120002"/>
      </dsp:txXfrm>
    </dsp:sp>
    <dsp:sp modelId="{1A09BB83-F3EF-476C-9126-CBC2CF4CFC5A}">
      <dsp:nvSpPr>
        <dsp:cNvPr id="0" name=""/>
        <dsp:cNvSpPr/>
      </dsp:nvSpPr>
      <dsp:spPr>
        <a:xfrm>
          <a:off x="0" y="96233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Parent Query</a:t>
          </a:r>
        </a:p>
      </dsp:txBody>
      <dsp:txXfrm>
        <a:off x="0" y="962332"/>
        <a:ext cx="2225516" cy="1120002"/>
      </dsp:txXfrm>
    </dsp:sp>
    <dsp:sp modelId="{030DA4A2-199C-49D1-898C-8D4BF60F5EB4}">
      <dsp:nvSpPr>
        <dsp:cNvPr id="0" name=""/>
        <dsp:cNvSpPr/>
      </dsp:nvSpPr>
      <dsp:spPr>
        <a:xfrm>
          <a:off x="4047766" y="105566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Dispatch Plan</a:t>
          </a:r>
        </a:p>
      </dsp:txBody>
      <dsp:txXfrm>
        <a:off x="4075102" y="1083002"/>
        <a:ext cx="1345331" cy="878663"/>
      </dsp:txXfrm>
    </dsp:sp>
    <dsp:sp modelId="{2BFBBA04-3C1B-4F8A-AD31-FC9E2B118477}">
      <dsp:nvSpPr>
        <dsp:cNvPr id="0" name=""/>
        <dsp:cNvSpPr/>
      </dsp:nvSpPr>
      <dsp:spPr>
        <a:xfrm>
          <a:off x="2927763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1820004" y="0"/>
              </a:moveTo>
              <a:lnTo>
                <a:pt x="1820004" y="186667"/>
              </a:lnTo>
              <a:lnTo>
                <a:pt x="0" y="186667"/>
              </a:lnTo>
              <a:lnTo>
                <a:pt x="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E6435-69AD-4DD5-AAFD-F09628136B01}">
      <dsp:nvSpPr>
        <dsp:cNvPr id="0" name=""/>
        <dsp:cNvSpPr/>
      </dsp:nvSpPr>
      <dsp:spPr>
        <a:xfrm>
          <a:off x="2227762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1</a:t>
          </a:r>
        </a:p>
      </dsp:txBody>
      <dsp:txXfrm>
        <a:off x="2255098" y="2389672"/>
        <a:ext cx="1345331" cy="878663"/>
      </dsp:txXfrm>
    </dsp:sp>
    <dsp:sp modelId="{7B17EB8F-2F6F-46FD-8482-EC8C23D8D264}">
      <dsp:nvSpPr>
        <dsp:cNvPr id="0" name=""/>
        <dsp:cNvSpPr/>
      </dsp:nvSpPr>
      <dsp:spPr>
        <a:xfrm>
          <a:off x="4702048" y="1989001"/>
          <a:ext cx="91440" cy="373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2B16D-D345-4865-84DA-0C38D665EDDD}">
      <dsp:nvSpPr>
        <dsp:cNvPr id="0" name=""/>
        <dsp:cNvSpPr/>
      </dsp:nvSpPr>
      <dsp:spPr>
        <a:xfrm>
          <a:off x="4047766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2</a:t>
          </a:r>
        </a:p>
      </dsp:txBody>
      <dsp:txXfrm>
        <a:off x="4075102" y="2389672"/>
        <a:ext cx="1345331" cy="878663"/>
      </dsp:txXfrm>
    </dsp:sp>
    <dsp:sp modelId="{FC4876CC-E7E2-42FA-B8BD-B3DD49419F72}">
      <dsp:nvSpPr>
        <dsp:cNvPr id="0" name=""/>
        <dsp:cNvSpPr/>
      </dsp:nvSpPr>
      <dsp:spPr>
        <a:xfrm>
          <a:off x="4747768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67"/>
              </a:lnTo>
              <a:lnTo>
                <a:pt x="1820004" y="186667"/>
              </a:lnTo>
              <a:lnTo>
                <a:pt x="1820004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37A2-FE71-4522-98AE-9B1A19EF6A48}">
      <dsp:nvSpPr>
        <dsp:cNvPr id="0" name=""/>
        <dsp:cNvSpPr/>
      </dsp:nvSpPr>
      <dsp:spPr>
        <a:xfrm>
          <a:off x="5867771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3</a:t>
          </a:r>
        </a:p>
      </dsp:txBody>
      <dsp:txXfrm>
        <a:off x="5895107" y="2389672"/>
        <a:ext cx="1345331" cy="87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7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0x and 1x scripts.</a:t>
            </a:r>
          </a:p>
        </p:txBody>
      </p:sp>
    </p:spTree>
    <p:extLst>
      <p:ext uri="{BB962C8B-B14F-4D97-AF65-F5344CB8AC3E}">
        <p14:creationId xmlns:p14="http://schemas.microsoft.com/office/powerpoint/2010/main" val="169480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2x and 3x scripts.</a:t>
            </a:r>
          </a:p>
        </p:txBody>
      </p:sp>
    </p:spTree>
    <p:extLst>
      <p:ext uri="{BB962C8B-B14F-4D97-AF65-F5344CB8AC3E}">
        <p14:creationId xmlns:p14="http://schemas.microsoft.com/office/powerpoint/2010/main" val="173619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2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9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4x scripts</a:t>
            </a:r>
          </a:p>
        </p:txBody>
      </p:sp>
    </p:spTree>
    <p:extLst>
      <p:ext uri="{BB962C8B-B14F-4D97-AF65-F5344CB8AC3E}">
        <p14:creationId xmlns:p14="http://schemas.microsoft.com/office/powerpoint/2010/main" val="262896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performance/parameter-sensitive-plan-optimization?view=sql-server-ver16#remark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OzarULTD/SQL-Server-First-Responder-Kit/blob/dev/sp_BlitzQueryStore.sql#L334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troubleshoot/sql/releases/sqlserver-2022/cumulativeupdate5#2357623" TargetMode="External"/><Relationship Id="rId3" Type="http://schemas.openxmlformats.org/officeDocument/2006/relationships/hyperlink" Target="https://www.sqljared.com/tag/parameter-sensitive-plan-optimization/" TargetMode="External"/><Relationship Id="rId7" Type="http://schemas.openxmlformats.org/officeDocument/2006/relationships/hyperlink" Target="https://github.com/BrentOzarULTD/SQL-Server-First-Responder-Kit/tree/dev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sql/relational-databases/system-catalog-views/sys-query-store-query-variant?view=sql-server-ver16" TargetMode="External"/><Relationship Id="rId5" Type="http://schemas.openxmlformats.org/officeDocument/2006/relationships/hyperlink" Target="https://learn.microsoft.com/en-us/sql/relational-databases/performance/parameter-sensitive-plan-optimization?view=sql-server-ver16#remarks" TargetMode="External"/><Relationship Id="rId10" Type="http://schemas.openxmlformats.org/officeDocument/2006/relationships/hyperlink" Target="https://learn.microsoft.com/en-us/troubleshoot/sql/releases/sqlserver-2022/cumulativeupdate7#2512016" TargetMode="External"/><Relationship Id="rId4" Type="http://schemas.openxmlformats.org/officeDocument/2006/relationships/hyperlink" Target="https://feedback.azure.com/d365community/idea/b211acea-6125-ec11-b6e6-000d3a4f0da0" TargetMode="External"/><Relationship Id="rId9" Type="http://schemas.openxmlformats.org/officeDocument/2006/relationships/hyperlink" Target="https://learn.microsoft.com/en-us/troubleshoot/sql/releases/sqlserver-2022/cumulativeupdate6#247075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Parameter Sensitive Plan Optimization and Query Store</a:t>
            </a:r>
            <a:b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</a:b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Engineer\Architect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C08955-ABF6-EBA0-1E06-BCD781E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38" y="3492866"/>
            <a:ext cx="2915120" cy="29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5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F981C0F1-AE23-19FC-592B-59B0E3E4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576991"/>
            <a:ext cx="10515600" cy="284860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XML Additions</a:t>
            </a:r>
          </a:p>
        </p:txBody>
      </p:sp>
    </p:spTree>
    <p:extLst>
      <p:ext uri="{BB962C8B-B14F-4D97-AF65-F5344CB8AC3E}">
        <p14:creationId xmlns:p14="http://schemas.microsoft.com/office/powerpoint/2010/main" val="382391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Relates the </a:t>
            </a:r>
            <a:r>
              <a:rPr lang="en-US" dirty="0" err="1"/>
              <a:t>parent_query_id</a:t>
            </a:r>
            <a:r>
              <a:rPr lang="en-US" dirty="0"/>
              <a:t> and </a:t>
            </a:r>
            <a:r>
              <a:rPr lang="en-US" dirty="0" err="1"/>
              <a:t>dispatcher_plan_id</a:t>
            </a:r>
            <a:r>
              <a:rPr lang="en-US" dirty="0"/>
              <a:t> to a </a:t>
            </a:r>
            <a:r>
              <a:rPr lang="en-US" dirty="0" err="1"/>
              <a:t>query_variant_query_id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sys.query_store_query_variant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0BA067-1602-A631-2298-06C035AE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08" y="4015148"/>
            <a:ext cx="7645738" cy="17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</a:t>
            </a:r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INT values for plan types: 0 for compiled plans, 1 for dispatcher plans, 2 for variant plans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plan_type_desc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itchFamily="2" charset="0"/>
              </a:rPr>
              <a:t>: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Text term for each</a:t>
            </a:r>
            <a:endParaRPr lang="en-US" b="0" i="0" dirty="0">
              <a:solidFill>
                <a:srgbClr val="333333"/>
              </a:solidFill>
              <a:effectLst/>
              <a:latin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columns in </a:t>
            </a:r>
            <a:r>
              <a:rPr lang="en-US" dirty="0" err="1"/>
              <a:t>sys.query_store_plan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clauses visible in Query Store</a:t>
            </a:r>
          </a:p>
          <a:p>
            <a:pPr lvl="1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@CustomerID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ContactPersonID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CustomerPurchaseOrderNumber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ExpectedDeliveryDate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so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@CustomerID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option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PLAN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PER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1867153697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QueryVariantID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predicate_range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WideWorldImporters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[Orders]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@CustomerID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100.0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1000000.0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dirty="0"/>
              <a:t>Invalid syntax for users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Hint Updates</a:t>
            </a:r>
          </a:p>
        </p:txBody>
      </p:sp>
    </p:spTree>
    <p:extLst>
      <p:ext uri="{BB962C8B-B14F-4D97-AF65-F5344CB8AC3E}">
        <p14:creationId xmlns:p14="http://schemas.microsoft.com/office/powerpoint/2010/main" val="263605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Actually execute</a:t>
            </a:r>
          </a:p>
          <a:p>
            <a:pPr lvl="1"/>
            <a:r>
              <a:rPr lang="en-US" dirty="0"/>
              <a:t>Have </a:t>
            </a:r>
            <a:r>
              <a:rPr lang="en-US" dirty="0" err="1"/>
              <a:t>query_store_runtime_stats</a:t>
            </a:r>
            <a:r>
              <a:rPr lang="en-US" dirty="0"/>
              <a:t> results</a:t>
            </a:r>
          </a:p>
          <a:p>
            <a:r>
              <a:rPr lang="en-US" dirty="0"/>
              <a:t>Up to 3 variants per parameter</a:t>
            </a:r>
          </a:p>
          <a:p>
            <a:pPr lvl="1"/>
            <a:r>
              <a:rPr lang="en-US" dirty="0"/>
              <a:t>Up to 27 if 3 parameters are varying</a:t>
            </a:r>
          </a:p>
          <a:p>
            <a:r>
              <a:rPr lang="en-US" dirty="0" err="1"/>
              <a:t>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May break your Query Store scripts!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Queries</a:t>
            </a:r>
          </a:p>
        </p:txBody>
      </p:sp>
    </p:spTree>
    <p:extLst>
      <p:ext uri="{BB962C8B-B14F-4D97-AF65-F5344CB8AC3E}">
        <p14:creationId xmlns:p14="http://schemas.microsoft.com/office/powerpoint/2010/main" val="320661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consider up to 3 parameters with skew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“only the most skewed predicate will be evaluated” for each table</a:t>
            </a: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Under 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2"/>
              </a:rPr>
              <a:t>Remarks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UNIONs treated as separate tables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</a:p>
        </p:txBody>
      </p:sp>
    </p:spTree>
    <p:extLst>
      <p:ext uri="{BB962C8B-B14F-4D97-AF65-F5344CB8AC3E}">
        <p14:creationId xmlns:p14="http://schemas.microsoft.com/office/powerpoint/2010/main" val="183609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E70544-78A3-B0A9-E092-369F8609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Issues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32AFC-DF79-E900-00B0-FBA24AEFAB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1661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 violations!</a:t>
            </a:r>
          </a:p>
          <a:p>
            <a:pPr lvl="1"/>
            <a:r>
              <a:rPr lang="en-US" dirty="0"/>
              <a:t>May occur every 15 minutes</a:t>
            </a:r>
          </a:p>
          <a:p>
            <a:pPr lvl="1"/>
            <a:r>
              <a:rPr lang="en-US" dirty="0"/>
              <a:t>Resolved in CU5, CU6, and CU7</a:t>
            </a:r>
          </a:p>
          <a:p>
            <a:r>
              <a:rPr lang="en-US" dirty="0" err="1"/>
              <a:t>query_store_query.object_id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Like an ad-hoc query</a:t>
            </a:r>
          </a:p>
          <a:p>
            <a:pPr lvl="1"/>
            <a:r>
              <a:rPr lang="en-US" dirty="0"/>
              <a:t>Filters on </a:t>
            </a:r>
            <a:r>
              <a:rPr lang="en-US" dirty="0" err="1"/>
              <a:t>object_id</a:t>
            </a:r>
            <a:r>
              <a:rPr lang="en-US" dirty="0"/>
              <a:t> or </a:t>
            </a:r>
            <a:r>
              <a:rPr lang="en-US" dirty="0" err="1"/>
              <a:t>object_name</a:t>
            </a:r>
            <a:r>
              <a:rPr lang="en-US" dirty="0"/>
              <a:t> will return incorrect results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BC5874-A22A-10E9-7ED7-34045789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3480" y="4581793"/>
            <a:ext cx="1727199" cy="17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tall building in a city&#10;&#10;Description automatically generated">
            <a:extLst>
              <a:ext uri="{FF2B5EF4-FFF2-40B4-BE49-F238E27FC236}">
                <a16:creationId xmlns:a16="http://schemas.microsoft.com/office/drawing/2014/main" id="{F976FCCF-6396-5EF9-BF50-9839D8A427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r="19499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Question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solve parameter sniffing?</a:t>
            </a:r>
          </a:p>
          <a:p>
            <a:pPr lvl="1"/>
            <a:r>
              <a:rPr lang="en-US" dirty="0"/>
              <a:t>Short Answer: No</a:t>
            </a:r>
          </a:p>
          <a:p>
            <a:pPr lvl="1"/>
            <a:r>
              <a:rPr lang="en-US" dirty="0"/>
              <a:t>Should reduce its effects</a:t>
            </a:r>
          </a:p>
          <a:p>
            <a:pPr lvl="1"/>
            <a:r>
              <a:rPr lang="en-US" dirty="0"/>
              <a:t>The middle bucket diverges a lot</a:t>
            </a:r>
          </a:p>
          <a:p>
            <a:pPr lvl="1"/>
            <a:r>
              <a:rPr lang="en-US" dirty="0"/>
              <a:t>Could boundaries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17425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2817B93-2DA5-CD2C-5687-C7CDB057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38" y="1155723"/>
            <a:ext cx="6935924" cy="502319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CCF799-0AEC-8EAC-E956-47DDA17E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CustomerID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9318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results</a:t>
            </a:r>
          </a:p>
          <a:p>
            <a:r>
              <a:rPr lang="en-US" dirty="0"/>
              <a:t>Silent failure</a:t>
            </a:r>
          </a:p>
          <a:p>
            <a:r>
              <a:rPr lang="en-US" dirty="0"/>
              <a:t>Update scripts if filtering on </a:t>
            </a:r>
            <a:r>
              <a:rPr lang="en-US" dirty="0" err="1"/>
              <a:t>object_id</a:t>
            </a:r>
            <a:r>
              <a:rPr lang="en-US" dirty="0"/>
              <a:t> or returning </a:t>
            </a:r>
            <a:r>
              <a:rPr lang="en-US" dirty="0" err="1"/>
              <a:t>object_name</a:t>
            </a:r>
            <a:endParaRPr lang="en-US" dirty="0"/>
          </a:p>
          <a:p>
            <a:r>
              <a:rPr lang="en-US" dirty="0"/>
              <a:t>See update in </a:t>
            </a:r>
            <a:r>
              <a:rPr lang="en-US" dirty="0" err="1">
                <a:hlinkClick r:id="rId2"/>
              </a:rPr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object_id</a:t>
            </a:r>
            <a:r>
              <a:rPr lang="en-US" dirty="0"/>
              <a:t> issue</a:t>
            </a:r>
          </a:p>
        </p:txBody>
      </p:sp>
    </p:spTree>
    <p:extLst>
      <p:ext uri="{BB962C8B-B14F-4D97-AF65-F5344CB8AC3E}">
        <p14:creationId xmlns:p14="http://schemas.microsoft.com/office/powerpoint/2010/main" val="42169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Engineer\Architect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I’ve worked with SQL Server for 20 years, first in Microsoft CSS and now as a Database Engineer and Architect focusing on optimization and architecture.</a:t>
            </a:r>
            <a:br>
              <a:rPr lang="en-GB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00" y="4810196"/>
            <a:ext cx="291306" cy="2913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0F1AAD-C4C3-8556-B6C0-8E61B129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5A9CC7-DCD1-440F-4C6E-D580DE3BB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pic>
        <p:nvPicPr>
          <p:cNvPr id="14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202FBA3-5C73-A133-0680-EF2586640B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 bwMode="auto">
          <a:xfrm>
            <a:off x="8392245" y="368623"/>
            <a:ext cx="1685405" cy="168540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8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any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LEFT JOIN sys. </a:t>
            </a:r>
            <a:r>
              <a:rPr lang="en-US" dirty="0" err="1"/>
              <a:t>query_store_query_variant</a:t>
            </a:r>
            <a:endParaRPr lang="en-US" dirty="0"/>
          </a:p>
          <a:p>
            <a:r>
              <a:rPr lang="en-US" dirty="0"/>
              <a:t>Return variant details if they exist</a:t>
            </a:r>
          </a:p>
          <a:p>
            <a:r>
              <a:rPr lang="en-US" dirty="0"/>
              <a:t>Otherwise, return the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object_id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286603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queries:</a:t>
            </a:r>
          </a:p>
          <a:p>
            <a:pPr lvl="1"/>
            <a:r>
              <a:rPr lang="en-US" dirty="0"/>
              <a:t>That match </a:t>
            </a:r>
            <a:r>
              <a:rPr lang="en-US" dirty="0" err="1"/>
              <a:t>object_id</a:t>
            </a:r>
            <a:r>
              <a:rPr lang="en-US" dirty="0"/>
              <a:t> (compiled plan)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object_id</a:t>
            </a:r>
            <a:r>
              <a:rPr lang="en-US" dirty="0"/>
              <a:t> = 0, if sys. </a:t>
            </a:r>
            <a:r>
              <a:rPr lang="en-US" dirty="0" err="1"/>
              <a:t>query_store_query_variant</a:t>
            </a:r>
            <a:r>
              <a:rPr lang="en-US" dirty="0"/>
              <a:t> record exists (variant plan) and the parent query matches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This approach used in </a:t>
            </a:r>
            <a:r>
              <a:rPr lang="en-US" dirty="0" err="1"/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object_id</a:t>
            </a:r>
            <a:r>
              <a:rPr lang="en-US" dirty="0"/>
              <a:t> approach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7A9F8B-6AF8-9EAD-1633-9F8594D0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1353" y="400129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PSPO with normal parameters</a:t>
            </a:r>
          </a:p>
          <a:p>
            <a:r>
              <a:rPr lang="en-US" dirty="0"/>
              <a:t>Plan considers normal and skewed parameters</a:t>
            </a:r>
          </a:p>
          <a:p>
            <a:r>
              <a:rPr lang="en-US" dirty="0"/>
              <a:t>A more precise parameter may reduce need for PSPO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parameter is an island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E81EE3F-C544-0015-1904-5196F11E5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8847" y="68103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Flatiron Building street with tall buildings&#10;&#10;Description automatically generated">
            <a:extLst>
              <a:ext uri="{FF2B5EF4-FFF2-40B4-BE49-F238E27FC236}">
                <a16:creationId xmlns:a16="http://schemas.microsoft.com/office/drawing/2014/main" id="{8FA94598-2F9A-85D7-C959-A07C7FC94C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r="1949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D5ED1A-72B5-87F0-D835-F4F8BB55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F70B4-BE69-6410-0E50-E87C2ABE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My blogs on PSPO</a:t>
            </a:r>
            <a:endParaRPr lang="en-US" dirty="0"/>
          </a:p>
          <a:p>
            <a:r>
              <a:rPr lang="en-US" dirty="0">
                <a:hlinkClick r:id="rId4"/>
              </a:rPr>
              <a:t>Query Store Feedback</a:t>
            </a:r>
            <a:endParaRPr lang="en-US" dirty="0"/>
          </a:p>
          <a:p>
            <a:r>
              <a:rPr lang="en-US" dirty="0">
                <a:hlinkClick r:id="rId5"/>
              </a:rPr>
              <a:t>PSPO</a:t>
            </a:r>
            <a:r>
              <a:rPr lang="en-US" dirty="0"/>
              <a:t> documentation</a:t>
            </a:r>
          </a:p>
          <a:p>
            <a:pPr lvl="1"/>
            <a:r>
              <a:rPr lang="en-US" dirty="0" err="1">
                <a:hlinkClick r:id="rId6"/>
              </a:rPr>
              <a:t>sys.query_store_query_variant</a:t>
            </a:r>
            <a:r>
              <a:rPr lang="en-US" dirty="0">
                <a:hlinkClick r:id="rId6"/>
              </a:rPr>
              <a:t> </a:t>
            </a:r>
            <a:endParaRPr lang="en-US" dirty="0"/>
          </a:p>
          <a:p>
            <a:r>
              <a:rPr lang="en-US" dirty="0">
                <a:hlinkClick r:id="rId7"/>
              </a:rPr>
              <a:t>First Responder’s Kit</a:t>
            </a:r>
            <a:endParaRPr lang="en-US" dirty="0"/>
          </a:p>
          <a:p>
            <a:r>
              <a:rPr lang="en-US" dirty="0"/>
              <a:t>Known Issues: </a:t>
            </a:r>
            <a:r>
              <a:rPr lang="en-US" dirty="0">
                <a:hlinkClick r:id="rId8"/>
              </a:rPr>
              <a:t>CU5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CU6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CU7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82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attending, I hope you enjoyed the session!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25BFED-6C61-27D1-7473-3D259A97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55D59B-376B-5AEA-EF77-7DE32FE1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A95B7E5-1BA2-FEA5-601F-F0A037AA2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2AE6C3F-F661-B7A1-6011-D46865EF00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4673325"/>
            <a:ext cx="56013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D7D3D0C-6311-2311-B042-770F5636AB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5244387"/>
            <a:ext cx="5601378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A9A92AE-3A30-3356-0575-0807D73E2C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8416" y="5815450"/>
            <a:ext cx="56013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</p:spTree>
    <p:extLst>
      <p:ext uri="{BB962C8B-B14F-4D97-AF65-F5344CB8AC3E}">
        <p14:creationId xmlns:p14="http://schemas.microsoft.com/office/powerpoint/2010/main" val="491465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ED129-F401-3A73-4384-E4022165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normally caches procedure plans</a:t>
            </a:r>
          </a:p>
          <a:p>
            <a:r>
              <a:rPr lang="en-US" dirty="0"/>
              <a:t>Sniffing uses the cardinality of parameters provided to generate the best plan</a:t>
            </a:r>
          </a:p>
          <a:p>
            <a:pPr lvl="1"/>
            <a:r>
              <a:rPr lang="en-US" dirty="0"/>
              <a:t>Best plan for the provided parameters</a:t>
            </a:r>
          </a:p>
          <a:p>
            <a:pPr lvl="1"/>
            <a:r>
              <a:rPr lang="en-US" dirty="0"/>
              <a:t>May be a poor plan for other parameter values</a:t>
            </a:r>
          </a:p>
          <a:p>
            <a:pPr lvl="1"/>
            <a:r>
              <a:rPr lang="en-US" dirty="0"/>
              <a:t>Especially problematic when data is skewed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0101A55-C7CF-D766-9AFE-CF479810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Sniffing</a:t>
            </a:r>
          </a:p>
        </p:txBody>
      </p:sp>
    </p:spTree>
    <p:extLst>
      <p:ext uri="{BB962C8B-B14F-4D97-AF65-F5344CB8AC3E}">
        <p14:creationId xmlns:p14="http://schemas.microsoft.com/office/powerpoint/2010/main" val="33603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option to have multiple plans based on skewed parameters</a:t>
            </a:r>
          </a:p>
          <a:p>
            <a:r>
              <a:rPr lang="en-US" dirty="0"/>
              <a:t>Checks the cardinality of the provided parameter</a:t>
            </a:r>
          </a:p>
          <a:p>
            <a:pPr lvl="1"/>
            <a:r>
              <a:rPr lang="en-US" dirty="0"/>
              <a:t>Plans based on a small\medium\large number of rows</a:t>
            </a:r>
          </a:p>
          <a:p>
            <a:pPr lvl="1"/>
            <a:r>
              <a:rPr lang="en-US" dirty="0"/>
              <a:t>Sets two boundary values (100 and 100K\1M)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Sensitive Plan Optimization - Basics</a:t>
            </a:r>
          </a:p>
        </p:txBody>
      </p:sp>
    </p:spTree>
    <p:extLst>
      <p:ext uri="{BB962C8B-B14F-4D97-AF65-F5344CB8AC3E}">
        <p14:creationId xmlns:p14="http://schemas.microsoft.com/office/powerpoint/2010/main" val="153193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50EA03-2BD0-EFEB-1FC3-CA02325CC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7" y="1825625"/>
            <a:ext cx="7805092" cy="4351338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403623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three ranges for a parameter</a:t>
            </a:r>
          </a:p>
          <a:p>
            <a:pPr lvl="1"/>
            <a:r>
              <a:rPr lang="en-US" dirty="0"/>
              <a:t>Based on two boundaries</a:t>
            </a:r>
          </a:p>
          <a:p>
            <a:pPr lvl="1"/>
            <a:r>
              <a:rPr lang="en-US" dirty="0"/>
              <a:t>Low boundary is 100; any parameter value with a cardinality &lt;=100 gets the “low” plan</a:t>
            </a:r>
          </a:p>
          <a:p>
            <a:pPr lvl="1"/>
            <a:r>
              <a:rPr lang="en-US" dirty="0"/>
              <a:t>High boundary is either 100,000 or 1,000,000</a:t>
            </a:r>
          </a:p>
          <a:p>
            <a:pPr lvl="1"/>
            <a:r>
              <a:rPr lang="en-US" dirty="0"/>
              <a:t>Middle range is between the boundaries</a:t>
            </a:r>
          </a:p>
          <a:p>
            <a:pPr lvl="1"/>
            <a:r>
              <a:rPr lang="en-US" dirty="0"/>
              <a:t>Ranges based on cardinality, not value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and Ranges</a:t>
            </a:r>
          </a:p>
        </p:txBody>
      </p:sp>
    </p:spTree>
    <p:extLst>
      <p:ext uri="{BB962C8B-B14F-4D97-AF65-F5344CB8AC3E}">
        <p14:creationId xmlns:p14="http://schemas.microsoft.com/office/powerpoint/2010/main" val="189804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tall building in a city&#10;&#10;Description automatically generated">
            <a:extLst>
              <a:ext uri="{FF2B5EF4-FFF2-40B4-BE49-F238E27FC236}">
                <a16:creationId xmlns:a16="http://schemas.microsoft.com/office/drawing/2014/main" id="{66512926-026A-628A-2856-062CDECE5A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1961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DD4B85-D95A-5C1C-E076-F6C004B3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PSPO enabled?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767FD-D196-36D3-3E2C-F3A50C60C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compatability level &gt;= 160?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@c_level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DB_ID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/>
              <a:t>database_scoped_configurations</a:t>
            </a:r>
            <a:r>
              <a:rPr lang="en-US" dirty="0"/>
              <a:t>: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@i_out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bit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database_scoped_configurations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dsc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'PARAMETER_SENSITIVE_PLAN_OPTIMIZATION'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36442-ADC6-B1A6-5DAD-1A4BBDD6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PSPO Queries and Plans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24B71B-9D66-307C-9986-070A9E7AEDC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6366153"/>
              </p:ext>
            </p:extLst>
          </p:nvPr>
        </p:nvGraphicFramePr>
        <p:xfrm>
          <a:off x="0" y="1825625"/>
          <a:ext cx="74183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9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ity at night with many buildings&#10;&#10;Description automatically generated">
            <a:extLst>
              <a:ext uri="{FF2B5EF4-FFF2-40B4-BE49-F238E27FC236}">
                <a16:creationId xmlns:a16="http://schemas.microsoft.com/office/drawing/2014/main" id="{49DF7F10-3B46-2AE2-160B-EC00305EA2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r="1949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8225BC-E8B4-F55F-9269-3A6F3C0F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 Plan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193D2BC-E43F-8D9E-F34F-44D444F2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 to parent query</a:t>
            </a:r>
          </a:p>
          <a:p>
            <a:pPr lvl="1"/>
            <a:r>
              <a:rPr lang="en-US" dirty="0"/>
              <a:t>Stubs: little info</a:t>
            </a:r>
          </a:p>
          <a:p>
            <a:pPr lvl="1"/>
            <a:r>
              <a:rPr lang="en-US" dirty="0"/>
              <a:t>Never execute; no </a:t>
            </a:r>
            <a:r>
              <a:rPr lang="en-US" dirty="0" err="1"/>
              <a:t>query_store_runtime_stats</a:t>
            </a:r>
            <a:endParaRPr lang="en-US" dirty="0"/>
          </a:p>
          <a:p>
            <a:pPr lvl="1"/>
            <a:r>
              <a:rPr lang="en-US" dirty="0"/>
              <a:t>See Plan XML Additions</a:t>
            </a:r>
          </a:p>
          <a:p>
            <a:r>
              <a:rPr lang="en-US" dirty="0"/>
              <a:t>Redirects to the variant plans</a:t>
            </a:r>
          </a:p>
          <a:p>
            <a:pPr lvl="1"/>
            <a:r>
              <a:rPr lang="en-US" dirty="0"/>
              <a:t>Contains &lt;Dispatcher&gt; block</a:t>
            </a:r>
          </a:p>
        </p:txBody>
      </p:sp>
    </p:spTree>
    <p:extLst>
      <p:ext uri="{BB962C8B-B14F-4D97-AF65-F5344CB8AC3E}">
        <p14:creationId xmlns:p14="http://schemas.microsoft.com/office/powerpoint/2010/main" val="2982804874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27498</TotalTime>
  <Words>858</Words>
  <Application>Microsoft Office PowerPoint</Application>
  <PresentationFormat>Widescreen</PresentationFormat>
  <Paragraphs>126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Roboto</vt:lpstr>
      <vt:lpstr>Roboto Bold</vt:lpstr>
      <vt:lpstr>Roboto Regular</vt:lpstr>
      <vt:lpstr>IBM Plex Sans Medium</vt:lpstr>
      <vt:lpstr>IBM Plex Sans Text</vt:lpstr>
      <vt:lpstr>Calibri</vt:lpstr>
      <vt:lpstr>Segoe UI</vt:lpstr>
      <vt:lpstr>Consolas</vt:lpstr>
      <vt:lpstr>Calibri Light</vt:lpstr>
      <vt:lpstr>IBM Plex Sans</vt:lpstr>
      <vt:lpstr>Open Sans</vt:lpstr>
      <vt:lpstr>IBM Plex Sans SemiBold</vt:lpstr>
      <vt:lpstr>Arial</vt:lpstr>
      <vt:lpstr>Redgate theme v2</vt:lpstr>
      <vt:lpstr>Parameter Sensitive Plan Optimization and Query Store </vt:lpstr>
      <vt:lpstr>Jared</vt:lpstr>
      <vt:lpstr>Parameter Sniffing</vt:lpstr>
      <vt:lpstr>Parameter Sensitive Plan Optimization - Basics</vt:lpstr>
      <vt:lpstr>Histograms</vt:lpstr>
      <vt:lpstr>Cardinality and Ranges</vt:lpstr>
      <vt:lpstr>Is PSPO enabled?</vt:lpstr>
      <vt:lpstr>PSPO Queries and Plans</vt:lpstr>
      <vt:lpstr>Dispatcher Plan</vt:lpstr>
      <vt:lpstr>Plan XML Additions</vt:lpstr>
      <vt:lpstr>sys.query_store_query_variant</vt:lpstr>
      <vt:lpstr>New columns in sys.query_store_plan</vt:lpstr>
      <vt:lpstr>Query Hint Updates</vt:lpstr>
      <vt:lpstr>Variant Queries</vt:lpstr>
      <vt:lpstr>Multiple parameters</vt:lpstr>
      <vt:lpstr>A Few Issues</vt:lpstr>
      <vt:lpstr>The Fundamental Question</vt:lpstr>
      <vt:lpstr>CustomerID Distribution</vt:lpstr>
      <vt:lpstr>The object_id issue</vt:lpstr>
      <vt:lpstr>One object_id solution</vt:lpstr>
      <vt:lpstr>Another object_id approach</vt:lpstr>
      <vt:lpstr>No parameter is an island</vt:lpstr>
      <vt:lpstr>Links</vt:lpstr>
      <vt:lpstr>for attending, I hope you enjoyed the session!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Jared Poche</dc:creator>
  <cp:keywords/>
  <dc:description/>
  <cp:lastModifiedBy>Jared Poche</cp:lastModifiedBy>
  <cp:revision>951</cp:revision>
  <cp:lastPrinted>2015-12-02T11:41:23Z</cp:lastPrinted>
  <dcterms:created xsi:type="dcterms:W3CDTF">2015-11-25T13:50:45Z</dcterms:created>
  <dcterms:modified xsi:type="dcterms:W3CDTF">2025-03-16T21:05:45Z</dcterms:modified>
  <cp:category/>
</cp:coreProperties>
</file>